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ink/ink3.xml" ContentType="application/inkml+xml"/>
  <Override PartName="/ppt/ink/ink4.xml" ContentType="application/inkml+xml"/>
  <Override PartName="/ppt/notesSlides/notesSlide18.xml" ContentType="application/vnd.openxmlformats-officedocument.presentationml.notesSlide+xml"/>
  <Override PartName="/ppt/ink/ink5.xml" ContentType="application/inkml+xml"/>
  <Override PartName="/ppt/ink/ink6.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60" r:id="rId2"/>
    <p:sldId id="300" r:id="rId3"/>
    <p:sldId id="478" r:id="rId4"/>
    <p:sldId id="257" r:id="rId5"/>
    <p:sldId id="258" r:id="rId6"/>
    <p:sldId id="322" r:id="rId7"/>
    <p:sldId id="362" r:id="rId8"/>
    <p:sldId id="364" r:id="rId9"/>
    <p:sldId id="365" r:id="rId10"/>
    <p:sldId id="366" r:id="rId11"/>
    <p:sldId id="302" r:id="rId12"/>
    <p:sldId id="480" r:id="rId13"/>
    <p:sldId id="299" r:id="rId14"/>
    <p:sldId id="301" r:id="rId15"/>
    <p:sldId id="367" r:id="rId16"/>
    <p:sldId id="368" r:id="rId17"/>
    <p:sldId id="369" r:id="rId18"/>
    <p:sldId id="370" r:id="rId19"/>
    <p:sldId id="375" r:id="rId20"/>
    <p:sldId id="359" r:id="rId21"/>
    <p:sldId id="303" r:id="rId22"/>
    <p:sldId id="373" r:id="rId23"/>
    <p:sldId id="374" r:id="rId24"/>
    <p:sldId id="358" r:id="rId25"/>
    <p:sldId id="360" r:id="rId26"/>
    <p:sldId id="376" r:id="rId27"/>
    <p:sldId id="463" r:id="rId28"/>
    <p:sldId id="371" r:id="rId29"/>
    <p:sldId id="357" r:id="rId30"/>
    <p:sldId id="372" r:id="rId31"/>
    <p:sldId id="377" r:id="rId32"/>
    <p:sldId id="356" r:id="rId33"/>
    <p:sldId id="378" r:id="rId34"/>
    <p:sldId id="355" r:id="rId35"/>
    <p:sldId id="380" r:id="rId36"/>
    <p:sldId id="379" r:id="rId37"/>
    <p:sldId id="354" r:id="rId38"/>
    <p:sldId id="381" r:id="rId39"/>
    <p:sldId id="467" r:id="rId40"/>
    <p:sldId id="468" r:id="rId41"/>
    <p:sldId id="382" r:id="rId42"/>
    <p:sldId id="353" r:id="rId43"/>
    <p:sldId id="352" r:id="rId44"/>
    <p:sldId id="383" r:id="rId45"/>
    <p:sldId id="384" r:id="rId46"/>
    <p:sldId id="351" r:id="rId47"/>
    <p:sldId id="386" r:id="rId48"/>
    <p:sldId id="385" r:id="rId49"/>
    <p:sldId id="350" r:id="rId50"/>
    <p:sldId id="387" r:id="rId51"/>
    <p:sldId id="389" r:id="rId52"/>
    <p:sldId id="388" r:id="rId53"/>
    <p:sldId id="349" r:id="rId54"/>
    <p:sldId id="390" r:id="rId55"/>
    <p:sldId id="391" r:id="rId56"/>
    <p:sldId id="348" r:id="rId57"/>
    <p:sldId id="394" r:id="rId58"/>
    <p:sldId id="392" r:id="rId59"/>
    <p:sldId id="393" r:id="rId60"/>
    <p:sldId id="347" r:id="rId61"/>
    <p:sldId id="395" r:id="rId62"/>
    <p:sldId id="397" r:id="rId63"/>
    <p:sldId id="460" r:id="rId64"/>
    <p:sldId id="461" r:id="rId65"/>
    <p:sldId id="396" r:id="rId66"/>
    <p:sldId id="346" r:id="rId67"/>
    <p:sldId id="398" r:id="rId68"/>
    <p:sldId id="400" r:id="rId69"/>
    <p:sldId id="399" r:id="rId70"/>
    <p:sldId id="345" r:id="rId71"/>
    <p:sldId id="401" r:id="rId72"/>
    <p:sldId id="402" r:id="rId73"/>
    <p:sldId id="343" r:id="rId74"/>
    <p:sldId id="403" r:id="rId75"/>
    <p:sldId id="404" r:id="rId76"/>
    <p:sldId id="342" r:id="rId77"/>
    <p:sldId id="405" r:id="rId78"/>
    <p:sldId id="475" r:id="rId79"/>
    <p:sldId id="406" r:id="rId80"/>
    <p:sldId id="341" r:id="rId81"/>
    <p:sldId id="407" r:id="rId82"/>
    <p:sldId id="469" r:id="rId83"/>
    <p:sldId id="408" r:id="rId84"/>
    <p:sldId id="340" r:id="rId85"/>
    <p:sldId id="409" r:id="rId86"/>
    <p:sldId id="410" r:id="rId87"/>
    <p:sldId id="339" r:id="rId88"/>
    <p:sldId id="411" r:id="rId89"/>
    <p:sldId id="470" r:id="rId90"/>
    <p:sldId id="412" r:id="rId91"/>
    <p:sldId id="337" r:id="rId92"/>
    <p:sldId id="415" r:id="rId93"/>
    <p:sldId id="416" r:id="rId94"/>
    <p:sldId id="336" r:id="rId95"/>
    <p:sldId id="417" r:id="rId96"/>
    <p:sldId id="418" r:id="rId97"/>
    <p:sldId id="335" r:id="rId98"/>
    <p:sldId id="334" r:id="rId99"/>
    <p:sldId id="419" r:id="rId100"/>
    <p:sldId id="440" r:id="rId101"/>
    <p:sldId id="456" r:id="rId102"/>
    <p:sldId id="465" r:id="rId103"/>
    <p:sldId id="420" r:id="rId104"/>
    <p:sldId id="332" r:id="rId105"/>
    <p:sldId id="427" r:id="rId106"/>
    <p:sldId id="442" r:id="rId107"/>
    <p:sldId id="457" r:id="rId108"/>
    <p:sldId id="458" r:id="rId109"/>
    <p:sldId id="428" r:id="rId110"/>
    <p:sldId id="330" r:id="rId111"/>
    <p:sldId id="423" r:id="rId112"/>
    <p:sldId id="424" r:id="rId113"/>
    <p:sldId id="329" r:id="rId114"/>
    <p:sldId id="430" r:id="rId115"/>
    <p:sldId id="479" r:id="rId116"/>
    <p:sldId id="327" r:id="rId117"/>
    <p:sldId id="471" r:id="rId118"/>
    <p:sldId id="434" r:id="rId119"/>
    <p:sldId id="326" r:id="rId120"/>
    <p:sldId id="452" r:id="rId121"/>
    <p:sldId id="435" r:id="rId122"/>
    <p:sldId id="453" r:id="rId123"/>
    <p:sldId id="436" r:id="rId124"/>
    <p:sldId id="325" r:id="rId125"/>
    <p:sldId id="455" r:id="rId126"/>
    <p:sldId id="437" r:id="rId127"/>
    <p:sldId id="462" r:id="rId128"/>
    <p:sldId id="466" r:id="rId129"/>
    <p:sldId id="438" r:id="rId130"/>
    <p:sldId id="263" r:id="rId131"/>
    <p:sldId id="447" r:id="rId132"/>
    <p:sldId id="445" r:id="rId133"/>
    <p:sldId id="446" r:id="rId134"/>
    <p:sldId id="454" r:id="rId135"/>
    <p:sldId id="444" r:id="rId136"/>
    <p:sldId id="459" r:id="rId137"/>
    <p:sldId id="472" r:id="rId138"/>
    <p:sldId id="473" r:id="rId139"/>
    <p:sldId id="476" r:id="rId140"/>
    <p:sldId id="477" r:id="rId141"/>
    <p:sldId id="441" r:id="rId142"/>
    <p:sldId id="449" r:id="rId143"/>
    <p:sldId id="451" r:id="rId144"/>
    <p:sldId id="450" r:id="rId145"/>
    <p:sldId id="464" r:id="rId1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1C0F3-2269-4631-B4D1-A20D8AF80422}" v="2398" dt="2026-02-04T23:24:26.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097" autoAdjust="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YRAM DÜNDAR" userId="20c76ee4-93e7-49f9-a784-b530f3f765e2" providerId="ADAL" clId="{E941C0F3-2269-4631-B4D1-A20D8AF80422}"/>
    <pc:docChg chg="undo redo custSel addSld delSld modSld sldOrd">
      <pc:chgData name="BAYRAM DÜNDAR" userId="20c76ee4-93e7-49f9-a784-b530f3f765e2" providerId="ADAL" clId="{E941C0F3-2269-4631-B4D1-A20D8AF80422}" dt="2026-02-05T00:04:32.511" v="12894" actId="113"/>
      <pc:docMkLst>
        <pc:docMk/>
      </pc:docMkLst>
      <pc:sldChg chg="del">
        <pc:chgData name="BAYRAM DÜNDAR" userId="20c76ee4-93e7-49f9-a784-b530f3f765e2" providerId="ADAL" clId="{E941C0F3-2269-4631-B4D1-A20D8AF80422}" dt="2026-01-31T11:19:50.671" v="0" actId="47"/>
        <pc:sldMkLst>
          <pc:docMk/>
          <pc:sldMk cId="3287825275" sldId="256"/>
        </pc:sldMkLst>
      </pc:sldChg>
      <pc:sldChg chg="addSp modSp mod">
        <pc:chgData name="BAYRAM DÜNDAR" userId="20c76ee4-93e7-49f9-a784-b530f3f765e2" providerId="ADAL" clId="{E941C0F3-2269-4631-B4D1-A20D8AF80422}" dt="2026-02-04T22:08:58.757" v="12592" actId="14100"/>
        <pc:sldMkLst>
          <pc:docMk/>
          <pc:sldMk cId="2217227016" sldId="257"/>
        </pc:sldMkLst>
        <pc:spChg chg="add mod">
          <ac:chgData name="BAYRAM DÜNDAR" userId="20c76ee4-93e7-49f9-a784-b530f3f765e2" providerId="ADAL" clId="{E941C0F3-2269-4631-B4D1-A20D8AF80422}" dt="2026-02-04T22:08:58.757" v="12592" actId="14100"/>
          <ac:spMkLst>
            <pc:docMk/>
            <pc:sldMk cId="2217227016" sldId="257"/>
            <ac:spMk id="2" creationId="{7A8E4466-0C87-9C5C-D706-5F021E195E7F}"/>
          </ac:spMkLst>
        </pc:spChg>
        <pc:spChg chg="add mod">
          <ac:chgData name="BAYRAM DÜNDAR" userId="20c76ee4-93e7-49f9-a784-b530f3f765e2" providerId="ADAL" clId="{E941C0F3-2269-4631-B4D1-A20D8AF80422}" dt="2026-02-01T23:39:29.105" v="3742" actId="1076"/>
          <ac:spMkLst>
            <pc:docMk/>
            <pc:sldMk cId="2217227016" sldId="257"/>
            <ac:spMk id="3" creationId="{E3F82EE8-571C-2371-7F0C-7BFC5B3056B7}"/>
          </ac:spMkLst>
        </pc:spChg>
        <pc:spChg chg="mod">
          <ac:chgData name="BAYRAM DÜNDAR" userId="20c76ee4-93e7-49f9-a784-b530f3f765e2" providerId="ADAL" clId="{E941C0F3-2269-4631-B4D1-A20D8AF80422}" dt="2026-02-01T23:40:28.217" v="3753" actId="1076"/>
          <ac:spMkLst>
            <pc:docMk/>
            <pc:sldMk cId="2217227016" sldId="257"/>
            <ac:spMk id="4" creationId="{B64D2C2C-2940-DF16-2188-FF7FEED6CDCC}"/>
          </ac:spMkLst>
        </pc:spChg>
        <pc:spChg chg="mod">
          <ac:chgData name="BAYRAM DÜNDAR" userId="20c76ee4-93e7-49f9-a784-b530f3f765e2" providerId="ADAL" clId="{E941C0F3-2269-4631-B4D1-A20D8AF80422}" dt="2026-01-31T11:38:16.323" v="424" actId="1076"/>
          <ac:spMkLst>
            <pc:docMk/>
            <pc:sldMk cId="2217227016" sldId="257"/>
            <ac:spMk id="5" creationId="{B64D2C2C-2940-DF16-2188-FF7FEED6CDCC}"/>
          </ac:spMkLst>
        </pc:spChg>
        <pc:spChg chg="add mod">
          <ac:chgData name="BAYRAM DÜNDAR" userId="20c76ee4-93e7-49f9-a784-b530f3f765e2" providerId="ADAL" clId="{E941C0F3-2269-4631-B4D1-A20D8AF80422}" dt="2026-02-02T21:04:10.615" v="3758" actId="1076"/>
          <ac:spMkLst>
            <pc:docMk/>
            <pc:sldMk cId="2217227016" sldId="257"/>
            <ac:spMk id="7" creationId="{DBF66645-883A-E43A-0945-0ACBC6C35B58}"/>
          </ac:spMkLst>
        </pc:spChg>
        <pc:spChg chg="add mod">
          <ac:chgData name="BAYRAM DÜNDAR" userId="20c76ee4-93e7-49f9-a784-b530f3f765e2" providerId="ADAL" clId="{E941C0F3-2269-4631-B4D1-A20D8AF80422}" dt="2026-02-01T23:40:15.889" v="3751" actId="1076"/>
          <ac:spMkLst>
            <pc:docMk/>
            <pc:sldMk cId="2217227016" sldId="257"/>
            <ac:spMk id="9" creationId="{C6588F5B-473D-696D-D518-8B3FF9EDAAED}"/>
          </ac:spMkLst>
        </pc:spChg>
        <pc:spChg chg="add mod">
          <ac:chgData name="BAYRAM DÜNDAR" userId="20c76ee4-93e7-49f9-a784-b530f3f765e2" providerId="ADAL" clId="{E941C0F3-2269-4631-B4D1-A20D8AF80422}" dt="2026-01-31T11:38:27.731" v="426" actId="20577"/>
          <ac:spMkLst>
            <pc:docMk/>
            <pc:sldMk cId="2217227016" sldId="257"/>
            <ac:spMk id="10" creationId="{4C41973C-4A9D-3265-389E-B4265A24FED5}"/>
          </ac:spMkLst>
        </pc:spChg>
        <pc:cxnChg chg="add mod modVis">
          <ac:chgData name="BAYRAM DÜNDAR" userId="20c76ee4-93e7-49f9-a784-b530f3f765e2" providerId="ADAL" clId="{E941C0F3-2269-4631-B4D1-A20D8AF80422}" dt="2026-02-04T13:52:47.065" v="12396"/>
          <ac:cxnSpMkLst>
            <pc:docMk/>
            <pc:sldMk cId="2217227016" sldId="257"/>
            <ac:cxnSpMk id="6" creationId="{F90158A1-C2F7-ED6C-83B2-AC4EC87152CF}"/>
          </ac:cxnSpMkLst>
        </pc:cxnChg>
      </pc:sldChg>
      <pc:sldChg chg="addSp delSp modSp mod">
        <pc:chgData name="BAYRAM DÜNDAR" userId="20c76ee4-93e7-49f9-a784-b530f3f765e2" providerId="ADAL" clId="{E941C0F3-2269-4631-B4D1-A20D8AF80422}" dt="2026-02-04T13:52:47.065" v="12396"/>
        <pc:sldMkLst>
          <pc:docMk/>
          <pc:sldMk cId="3336273168" sldId="258"/>
        </pc:sldMkLst>
        <pc:spChg chg="add del mod">
          <ac:chgData name="BAYRAM DÜNDAR" userId="20c76ee4-93e7-49f9-a784-b530f3f765e2" providerId="ADAL" clId="{E941C0F3-2269-4631-B4D1-A20D8AF80422}" dt="2026-02-01T23:40:37.114" v="3754" actId="478"/>
          <ac:spMkLst>
            <pc:docMk/>
            <pc:sldMk cId="3336273168" sldId="258"/>
            <ac:spMk id="3" creationId="{2C363F65-F539-3736-B25D-113969E3C5B8}"/>
          </ac:spMkLst>
        </pc:spChg>
        <pc:spChg chg="del">
          <ac:chgData name="BAYRAM DÜNDAR" userId="20c76ee4-93e7-49f9-a784-b530f3f765e2" providerId="ADAL" clId="{E941C0F3-2269-4631-B4D1-A20D8AF80422}" dt="2026-01-31T11:43:19.224" v="451" actId="478"/>
          <ac:spMkLst>
            <pc:docMk/>
            <pc:sldMk cId="3336273168" sldId="258"/>
            <ac:spMk id="4" creationId="{B64D2C2C-2940-DF16-2188-FF7FEED6CDCC}"/>
          </ac:spMkLst>
        </pc:spChg>
        <pc:spChg chg="del">
          <ac:chgData name="BAYRAM DÜNDAR" userId="20c76ee4-93e7-49f9-a784-b530f3f765e2" providerId="ADAL" clId="{E941C0F3-2269-4631-B4D1-A20D8AF80422}" dt="2026-01-31T11:42:24.133" v="439" actId="478"/>
          <ac:spMkLst>
            <pc:docMk/>
            <pc:sldMk cId="3336273168" sldId="258"/>
            <ac:spMk id="5" creationId="{B64D2C2C-2940-DF16-2188-FF7FEED6CDCC}"/>
          </ac:spMkLst>
        </pc:spChg>
        <pc:spChg chg="add mod">
          <ac:chgData name="BAYRAM DÜNDAR" userId="20c76ee4-93e7-49f9-a784-b530f3f765e2" providerId="ADAL" clId="{E941C0F3-2269-4631-B4D1-A20D8AF80422}" dt="2026-02-01T23:40:44.200" v="3757" actId="1076"/>
          <ac:spMkLst>
            <pc:docMk/>
            <pc:sldMk cId="3336273168" sldId="258"/>
            <ac:spMk id="8" creationId="{1B506498-1028-0CAD-42DF-C87C4E7F184B}"/>
          </ac:spMkLst>
        </pc:spChg>
        <pc:spChg chg="add mod">
          <ac:chgData name="BAYRAM DÜNDAR" userId="20c76ee4-93e7-49f9-a784-b530f3f765e2" providerId="ADAL" clId="{E941C0F3-2269-4631-B4D1-A20D8AF80422}" dt="2026-02-01T23:40:42.010" v="3756" actId="1076"/>
          <ac:spMkLst>
            <pc:docMk/>
            <pc:sldMk cId="3336273168" sldId="258"/>
            <ac:spMk id="10" creationId="{2518041C-484C-BF77-D987-C9BDB9EF5C0A}"/>
          </ac:spMkLst>
        </pc:spChg>
        <pc:cxnChg chg="add mod modVis">
          <ac:chgData name="BAYRAM DÜNDAR" userId="20c76ee4-93e7-49f9-a784-b530f3f765e2" providerId="ADAL" clId="{E941C0F3-2269-4631-B4D1-A20D8AF80422}" dt="2026-02-04T13:52:47.065" v="12396"/>
          <ac:cxnSpMkLst>
            <pc:docMk/>
            <pc:sldMk cId="3336273168" sldId="258"/>
            <ac:cxnSpMk id="2" creationId="{718A11DA-3508-5F1A-0C81-6079480B2E88}"/>
          </ac:cxnSpMkLst>
        </pc:cxnChg>
      </pc:sldChg>
      <pc:sldChg chg="del">
        <pc:chgData name="BAYRAM DÜNDAR" userId="20c76ee4-93e7-49f9-a784-b530f3f765e2" providerId="ADAL" clId="{E941C0F3-2269-4631-B4D1-A20D8AF80422}" dt="2026-01-31T11:20:07.762" v="2" actId="47"/>
        <pc:sldMkLst>
          <pc:docMk/>
          <pc:sldMk cId="2976700740" sldId="259"/>
        </pc:sldMkLst>
      </pc:sldChg>
      <pc:sldChg chg="addSp delSp modSp mod">
        <pc:chgData name="BAYRAM DÜNDAR" userId="20c76ee4-93e7-49f9-a784-b530f3f765e2" providerId="ADAL" clId="{E941C0F3-2269-4631-B4D1-A20D8AF80422}" dt="2026-02-04T13:52:47.065" v="12396"/>
        <pc:sldMkLst>
          <pc:docMk/>
          <pc:sldMk cId="1186552392" sldId="260"/>
        </pc:sldMkLst>
        <pc:spChg chg="add mod">
          <ac:chgData name="BAYRAM DÜNDAR" userId="20c76ee4-93e7-49f9-a784-b530f3f765e2" providerId="ADAL" clId="{E941C0F3-2269-4631-B4D1-A20D8AF80422}" dt="2026-02-02T22:27:46.098" v="4554" actId="1076"/>
          <ac:spMkLst>
            <pc:docMk/>
            <pc:sldMk cId="1186552392" sldId="260"/>
            <ac:spMk id="3" creationId="{7800685D-8C0C-7DC3-9D29-307C49952AA7}"/>
          </ac:spMkLst>
        </pc:spChg>
        <pc:spChg chg="mod">
          <ac:chgData name="BAYRAM DÜNDAR" userId="20c76ee4-93e7-49f9-a784-b530f3f765e2" providerId="ADAL" clId="{E941C0F3-2269-4631-B4D1-A20D8AF80422}" dt="2026-01-31T11:24:08.120" v="134"/>
          <ac:spMkLst>
            <pc:docMk/>
            <pc:sldMk cId="1186552392" sldId="260"/>
            <ac:spMk id="5" creationId="{B6C9DBDA-5FB6-7923-E61A-AB4ABBDDB67A}"/>
          </ac:spMkLst>
        </pc:spChg>
        <pc:spChg chg="mod">
          <ac:chgData name="BAYRAM DÜNDAR" userId="20c76ee4-93e7-49f9-a784-b530f3f765e2" providerId="ADAL" clId="{E941C0F3-2269-4631-B4D1-A20D8AF80422}" dt="2026-02-04T02:20:14.888" v="7418" actId="1076"/>
          <ac:spMkLst>
            <pc:docMk/>
            <pc:sldMk cId="1186552392" sldId="260"/>
            <ac:spMk id="6" creationId="{B6C9DBDA-5FB6-7923-E61A-AB4ABBDDB67A}"/>
          </ac:spMkLst>
        </pc:spChg>
        <pc:spChg chg="mod">
          <ac:chgData name="BAYRAM DÜNDAR" userId="20c76ee4-93e7-49f9-a784-b530f3f765e2" providerId="ADAL" clId="{E941C0F3-2269-4631-B4D1-A20D8AF80422}" dt="2026-02-04T10:02:18.628" v="7489" actId="20577"/>
          <ac:spMkLst>
            <pc:docMk/>
            <pc:sldMk cId="1186552392" sldId="260"/>
            <ac:spMk id="7" creationId="{B6C9DBDA-5FB6-7923-E61A-AB4ABBDDB67A}"/>
          </ac:spMkLst>
        </pc:spChg>
        <pc:spChg chg="add del mod">
          <ac:chgData name="BAYRAM DÜNDAR" userId="20c76ee4-93e7-49f9-a784-b530f3f765e2" providerId="ADAL" clId="{E941C0F3-2269-4631-B4D1-A20D8AF80422}" dt="2026-02-04T02:20:09.783" v="7417" actId="478"/>
          <ac:spMkLst>
            <pc:docMk/>
            <pc:sldMk cId="1186552392" sldId="260"/>
            <ac:spMk id="8" creationId="{84207917-EBFF-09A1-FFA1-598B09CFE183}"/>
          </ac:spMkLst>
        </pc:spChg>
        <pc:cxnChg chg="add mod modVis">
          <ac:chgData name="BAYRAM DÜNDAR" userId="20c76ee4-93e7-49f9-a784-b530f3f765e2" providerId="ADAL" clId="{E941C0F3-2269-4631-B4D1-A20D8AF80422}" dt="2026-02-04T13:52:47.065" v="12396"/>
          <ac:cxnSpMkLst>
            <pc:docMk/>
            <pc:sldMk cId="1186552392" sldId="260"/>
            <ac:cxnSpMk id="8" creationId="{33656A99-8EB2-0158-7A37-7FB095250B42}"/>
          </ac:cxnSpMkLst>
        </pc:cxnChg>
      </pc:sldChg>
      <pc:sldChg chg="del">
        <pc:chgData name="BAYRAM DÜNDAR" userId="20c76ee4-93e7-49f9-a784-b530f3f765e2" providerId="ADAL" clId="{E941C0F3-2269-4631-B4D1-A20D8AF80422}" dt="2026-01-31T11:19:55.124" v="1" actId="47"/>
        <pc:sldMkLst>
          <pc:docMk/>
          <pc:sldMk cId="539253807" sldId="261"/>
        </pc:sldMkLst>
      </pc:sldChg>
      <pc:sldChg chg="del">
        <pc:chgData name="BAYRAM DÜNDAR" userId="20c76ee4-93e7-49f9-a784-b530f3f765e2" providerId="ADAL" clId="{E941C0F3-2269-4631-B4D1-A20D8AF80422}" dt="2026-02-03T00:26:37.468" v="5214" actId="47"/>
        <pc:sldMkLst>
          <pc:docMk/>
          <pc:sldMk cId="1719533376" sldId="262"/>
        </pc:sldMkLst>
      </pc:sldChg>
      <pc:sldChg chg="addSp delSp modSp mod">
        <pc:chgData name="BAYRAM DÜNDAR" userId="20c76ee4-93e7-49f9-a784-b530f3f765e2" providerId="ADAL" clId="{E941C0F3-2269-4631-B4D1-A20D8AF80422}" dt="2026-02-04T14:07:01.047" v="12432" actId="1076"/>
        <pc:sldMkLst>
          <pc:docMk/>
          <pc:sldMk cId="2722995715" sldId="263"/>
        </pc:sldMkLst>
        <pc:spChg chg="add mod">
          <ac:chgData name="BAYRAM DÜNDAR" userId="20c76ee4-93e7-49f9-a784-b530f3f765e2" providerId="ADAL" clId="{E941C0F3-2269-4631-B4D1-A20D8AF80422}" dt="2026-02-04T14:06:57.129" v="12431" actId="1076"/>
          <ac:spMkLst>
            <pc:docMk/>
            <pc:sldMk cId="2722995715" sldId="263"/>
            <ac:spMk id="2" creationId="{2E60F9B8-ABC2-3300-7E25-E85FEE5B19CD}"/>
          </ac:spMkLst>
        </pc:spChg>
        <pc:spChg chg="mod">
          <ac:chgData name="BAYRAM DÜNDAR" userId="20c76ee4-93e7-49f9-a784-b530f3f765e2" providerId="ADAL" clId="{E941C0F3-2269-4631-B4D1-A20D8AF80422}" dt="2026-02-04T14:06:57.129" v="12431" actId="1076"/>
          <ac:spMkLst>
            <pc:docMk/>
            <pc:sldMk cId="2722995715" sldId="263"/>
            <ac:spMk id="4" creationId="{B64D2C2C-2940-DF16-2188-FF7FEED6CDCC}"/>
          </ac:spMkLst>
        </pc:spChg>
        <pc:spChg chg="mod">
          <ac:chgData name="BAYRAM DÜNDAR" userId="20c76ee4-93e7-49f9-a784-b530f3f765e2" providerId="ADAL" clId="{E941C0F3-2269-4631-B4D1-A20D8AF80422}" dt="2026-02-03T23:11:45.604" v="6200" actId="20577"/>
          <ac:spMkLst>
            <pc:docMk/>
            <pc:sldMk cId="2722995715" sldId="263"/>
            <ac:spMk id="5" creationId="{B64D2C2C-2940-DF16-2188-FF7FEED6CDCC}"/>
          </ac:spMkLst>
        </pc:spChg>
        <pc:spChg chg="add mod">
          <ac:chgData name="BAYRAM DÜNDAR" userId="20c76ee4-93e7-49f9-a784-b530f3f765e2" providerId="ADAL" clId="{E941C0F3-2269-4631-B4D1-A20D8AF80422}" dt="2026-02-04T14:07:01.047" v="12432" actId="1076"/>
          <ac:spMkLst>
            <pc:docMk/>
            <pc:sldMk cId="2722995715" sldId="263"/>
            <ac:spMk id="7" creationId="{6F293FBC-D76E-50C8-C82A-CBFFE010F5AA}"/>
          </ac:spMkLst>
        </pc:spChg>
        <pc:picChg chg="add del mod">
          <ac:chgData name="BAYRAM DÜNDAR" userId="20c76ee4-93e7-49f9-a784-b530f3f765e2" providerId="ADAL" clId="{E941C0F3-2269-4631-B4D1-A20D8AF80422}" dt="2026-02-04T14:06:45.171" v="12428" actId="478"/>
          <ac:picMkLst>
            <pc:docMk/>
            <pc:sldMk cId="2722995715" sldId="263"/>
            <ac:picMk id="10" creationId="{365D055B-9CF3-A5FD-CCA5-D0D32ACE6E5F}"/>
          </ac:picMkLst>
        </pc:picChg>
        <pc:cxnChg chg="add mod modVis">
          <ac:chgData name="BAYRAM DÜNDAR" userId="20c76ee4-93e7-49f9-a784-b530f3f765e2" providerId="ADAL" clId="{E941C0F3-2269-4631-B4D1-A20D8AF80422}" dt="2026-02-04T13:52:47.065" v="12396"/>
          <ac:cxnSpMkLst>
            <pc:docMk/>
            <pc:sldMk cId="2722995715" sldId="263"/>
            <ac:cxnSpMk id="3" creationId="{26A36EB0-BDA4-10B9-41D0-59A7CFC2B9C0}"/>
          </ac:cxnSpMkLst>
        </pc:cxnChg>
      </pc:sldChg>
      <pc:sldChg chg="add del setBg">
        <pc:chgData name="BAYRAM DÜNDAR" userId="20c76ee4-93e7-49f9-a784-b530f3f765e2" providerId="ADAL" clId="{E941C0F3-2269-4631-B4D1-A20D8AF80422}" dt="2026-01-31T11:39:36.298" v="432"/>
        <pc:sldMkLst>
          <pc:docMk/>
          <pc:sldMk cId="3328746354" sldId="264"/>
        </pc:sldMkLst>
      </pc:sldChg>
      <pc:sldChg chg="del">
        <pc:chgData name="BAYRAM DÜNDAR" userId="20c76ee4-93e7-49f9-a784-b530f3f765e2" providerId="ADAL" clId="{E941C0F3-2269-4631-B4D1-A20D8AF80422}" dt="2026-02-03T00:26:37.437" v="5213" actId="47"/>
        <pc:sldMkLst>
          <pc:docMk/>
          <pc:sldMk cId="3886191422" sldId="264"/>
        </pc:sldMkLst>
      </pc:sldChg>
      <pc:sldChg chg="new del">
        <pc:chgData name="BAYRAM DÜNDAR" userId="20c76ee4-93e7-49f9-a784-b530f3f765e2" providerId="ADAL" clId="{E941C0F3-2269-4631-B4D1-A20D8AF80422}" dt="2026-01-31T11:39:26.689" v="430" actId="680"/>
        <pc:sldMkLst>
          <pc:docMk/>
          <pc:sldMk cId="4040990753" sldId="264"/>
        </pc:sldMkLst>
      </pc:sldChg>
      <pc:sldChg chg="del">
        <pc:chgData name="BAYRAM DÜNDAR" userId="20c76ee4-93e7-49f9-a784-b530f3f765e2" providerId="ADAL" clId="{E941C0F3-2269-4631-B4D1-A20D8AF80422}" dt="2026-02-03T00:26:37.413" v="5212" actId="47"/>
        <pc:sldMkLst>
          <pc:docMk/>
          <pc:sldMk cId="2741204127" sldId="265"/>
        </pc:sldMkLst>
      </pc:sldChg>
      <pc:sldChg chg="del">
        <pc:chgData name="BAYRAM DÜNDAR" userId="20c76ee4-93e7-49f9-a784-b530f3f765e2" providerId="ADAL" clId="{E941C0F3-2269-4631-B4D1-A20D8AF80422}" dt="2026-02-03T00:26:37.380" v="5211" actId="47"/>
        <pc:sldMkLst>
          <pc:docMk/>
          <pc:sldMk cId="3089185675" sldId="266"/>
        </pc:sldMkLst>
      </pc:sldChg>
      <pc:sldChg chg="del">
        <pc:chgData name="BAYRAM DÜNDAR" userId="20c76ee4-93e7-49f9-a784-b530f3f765e2" providerId="ADAL" clId="{E941C0F3-2269-4631-B4D1-A20D8AF80422}" dt="2026-02-03T00:26:37.351" v="5210" actId="47"/>
        <pc:sldMkLst>
          <pc:docMk/>
          <pc:sldMk cId="3457956906" sldId="267"/>
        </pc:sldMkLst>
      </pc:sldChg>
      <pc:sldChg chg="del">
        <pc:chgData name="BAYRAM DÜNDAR" userId="20c76ee4-93e7-49f9-a784-b530f3f765e2" providerId="ADAL" clId="{E941C0F3-2269-4631-B4D1-A20D8AF80422}" dt="2026-02-03T00:26:37.318" v="5209" actId="47"/>
        <pc:sldMkLst>
          <pc:docMk/>
          <pc:sldMk cId="2965458877" sldId="268"/>
        </pc:sldMkLst>
      </pc:sldChg>
      <pc:sldChg chg="del">
        <pc:chgData name="BAYRAM DÜNDAR" userId="20c76ee4-93e7-49f9-a784-b530f3f765e2" providerId="ADAL" clId="{E941C0F3-2269-4631-B4D1-A20D8AF80422}" dt="2026-02-03T00:26:36.831" v="5208" actId="47"/>
        <pc:sldMkLst>
          <pc:docMk/>
          <pc:sldMk cId="2041967255" sldId="269"/>
        </pc:sldMkLst>
      </pc:sldChg>
      <pc:sldChg chg="del">
        <pc:chgData name="BAYRAM DÜNDAR" userId="20c76ee4-93e7-49f9-a784-b530f3f765e2" providerId="ADAL" clId="{E941C0F3-2269-4631-B4D1-A20D8AF80422}" dt="2026-02-03T00:26:36.603" v="5207" actId="47"/>
        <pc:sldMkLst>
          <pc:docMk/>
          <pc:sldMk cId="33306355" sldId="270"/>
        </pc:sldMkLst>
      </pc:sldChg>
      <pc:sldChg chg="del">
        <pc:chgData name="BAYRAM DÜNDAR" userId="20c76ee4-93e7-49f9-a784-b530f3f765e2" providerId="ADAL" clId="{E941C0F3-2269-4631-B4D1-A20D8AF80422}" dt="2026-02-03T00:26:36.233" v="5206" actId="47"/>
        <pc:sldMkLst>
          <pc:docMk/>
          <pc:sldMk cId="3919500708" sldId="271"/>
        </pc:sldMkLst>
      </pc:sldChg>
      <pc:sldChg chg="del">
        <pc:chgData name="BAYRAM DÜNDAR" userId="20c76ee4-93e7-49f9-a784-b530f3f765e2" providerId="ADAL" clId="{E941C0F3-2269-4631-B4D1-A20D8AF80422}" dt="2026-02-03T00:26:35.552" v="5205" actId="47"/>
        <pc:sldMkLst>
          <pc:docMk/>
          <pc:sldMk cId="4027302355" sldId="272"/>
        </pc:sldMkLst>
      </pc:sldChg>
      <pc:sldChg chg="del">
        <pc:chgData name="BAYRAM DÜNDAR" userId="20c76ee4-93e7-49f9-a784-b530f3f765e2" providerId="ADAL" clId="{E941C0F3-2269-4631-B4D1-A20D8AF80422}" dt="2026-02-03T00:26:35.016" v="5204" actId="47"/>
        <pc:sldMkLst>
          <pc:docMk/>
          <pc:sldMk cId="956576021" sldId="273"/>
        </pc:sldMkLst>
      </pc:sldChg>
      <pc:sldChg chg="del">
        <pc:chgData name="BAYRAM DÜNDAR" userId="20c76ee4-93e7-49f9-a784-b530f3f765e2" providerId="ADAL" clId="{E941C0F3-2269-4631-B4D1-A20D8AF80422}" dt="2026-02-03T00:26:34.586" v="5203" actId="47"/>
        <pc:sldMkLst>
          <pc:docMk/>
          <pc:sldMk cId="4122595315" sldId="274"/>
        </pc:sldMkLst>
      </pc:sldChg>
      <pc:sldChg chg="del">
        <pc:chgData name="BAYRAM DÜNDAR" userId="20c76ee4-93e7-49f9-a784-b530f3f765e2" providerId="ADAL" clId="{E941C0F3-2269-4631-B4D1-A20D8AF80422}" dt="2026-02-03T00:26:34.017" v="5202" actId="47"/>
        <pc:sldMkLst>
          <pc:docMk/>
          <pc:sldMk cId="737695993" sldId="275"/>
        </pc:sldMkLst>
      </pc:sldChg>
      <pc:sldChg chg="del">
        <pc:chgData name="BAYRAM DÜNDAR" userId="20c76ee4-93e7-49f9-a784-b530f3f765e2" providerId="ADAL" clId="{E941C0F3-2269-4631-B4D1-A20D8AF80422}" dt="2026-02-03T00:26:33.785" v="5201" actId="47"/>
        <pc:sldMkLst>
          <pc:docMk/>
          <pc:sldMk cId="263049558" sldId="276"/>
        </pc:sldMkLst>
      </pc:sldChg>
      <pc:sldChg chg="del">
        <pc:chgData name="BAYRAM DÜNDAR" userId="20c76ee4-93e7-49f9-a784-b530f3f765e2" providerId="ADAL" clId="{E941C0F3-2269-4631-B4D1-A20D8AF80422}" dt="2026-02-03T00:26:33.536" v="5200" actId="47"/>
        <pc:sldMkLst>
          <pc:docMk/>
          <pc:sldMk cId="3435112699" sldId="277"/>
        </pc:sldMkLst>
      </pc:sldChg>
      <pc:sldChg chg="del">
        <pc:chgData name="BAYRAM DÜNDAR" userId="20c76ee4-93e7-49f9-a784-b530f3f765e2" providerId="ADAL" clId="{E941C0F3-2269-4631-B4D1-A20D8AF80422}" dt="2026-02-03T00:26:32.619" v="5199" actId="47"/>
        <pc:sldMkLst>
          <pc:docMk/>
          <pc:sldMk cId="2952773744" sldId="278"/>
        </pc:sldMkLst>
      </pc:sldChg>
      <pc:sldChg chg="del">
        <pc:chgData name="BAYRAM DÜNDAR" userId="20c76ee4-93e7-49f9-a784-b530f3f765e2" providerId="ADAL" clId="{E941C0F3-2269-4631-B4D1-A20D8AF80422}" dt="2026-02-03T00:26:32.098" v="5198" actId="47"/>
        <pc:sldMkLst>
          <pc:docMk/>
          <pc:sldMk cId="3486830743" sldId="279"/>
        </pc:sldMkLst>
      </pc:sldChg>
      <pc:sldChg chg="del">
        <pc:chgData name="BAYRAM DÜNDAR" userId="20c76ee4-93e7-49f9-a784-b530f3f765e2" providerId="ADAL" clId="{E941C0F3-2269-4631-B4D1-A20D8AF80422}" dt="2026-02-03T00:26:31.614" v="5197" actId="47"/>
        <pc:sldMkLst>
          <pc:docMk/>
          <pc:sldMk cId="1626074741" sldId="280"/>
        </pc:sldMkLst>
      </pc:sldChg>
      <pc:sldChg chg="del">
        <pc:chgData name="BAYRAM DÜNDAR" userId="20c76ee4-93e7-49f9-a784-b530f3f765e2" providerId="ADAL" clId="{E941C0F3-2269-4631-B4D1-A20D8AF80422}" dt="2026-02-03T00:26:30.992" v="5196" actId="47"/>
        <pc:sldMkLst>
          <pc:docMk/>
          <pc:sldMk cId="1975227599" sldId="281"/>
        </pc:sldMkLst>
      </pc:sldChg>
      <pc:sldChg chg="del">
        <pc:chgData name="BAYRAM DÜNDAR" userId="20c76ee4-93e7-49f9-a784-b530f3f765e2" providerId="ADAL" clId="{E941C0F3-2269-4631-B4D1-A20D8AF80422}" dt="2026-02-03T00:26:30.740" v="5195" actId="47"/>
        <pc:sldMkLst>
          <pc:docMk/>
          <pc:sldMk cId="1152553941" sldId="282"/>
        </pc:sldMkLst>
      </pc:sldChg>
      <pc:sldChg chg="del">
        <pc:chgData name="BAYRAM DÜNDAR" userId="20c76ee4-93e7-49f9-a784-b530f3f765e2" providerId="ADAL" clId="{E941C0F3-2269-4631-B4D1-A20D8AF80422}" dt="2026-02-03T00:26:30.441" v="5194" actId="47"/>
        <pc:sldMkLst>
          <pc:docMk/>
          <pc:sldMk cId="2982302451" sldId="283"/>
        </pc:sldMkLst>
      </pc:sldChg>
      <pc:sldChg chg="del">
        <pc:chgData name="BAYRAM DÜNDAR" userId="20c76ee4-93e7-49f9-a784-b530f3f765e2" providerId="ADAL" clId="{E941C0F3-2269-4631-B4D1-A20D8AF80422}" dt="2026-02-03T00:26:30.187" v="5193" actId="47"/>
        <pc:sldMkLst>
          <pc:docMk/>
          <pc:sldMk cId="2559918602" sldId="284"/>
        </pc:sldMkLst>
      </pc:sldChg>
      <pc:sldChg chg="del">
        <pc:chgData name="BAYRAM DÜNDAR" userId="20c76ee4-93e7-49f9-a784-b530f3f765e2" providerId="ADAL" clId="{E941C0F3-2269-4631-B4D1-A20D8AF80422}" dt="2026-02-03T00:26:29.001" v="5192" actId="47"/>
        <pc:sldMkLst>
          <pc:docMk/>
          <pc:sldMk cId="765652739" sldId="285"/>
        </pc:sldMkLst>
      </pc:sldChg>
      <pc:sldChg chg="del">
        <pc:chgData name="BAYRAM DÜNDAR" userId="20c76ee4-93e7-49f9-a784-b530f3f765e2" providerId="ADAL" clId="{E941C0F3-2269-4631-B4D1-A20D8AF80422}" dt="2026-02-03T00:26:28.606" v="5191" actId="47"/>
        <pc:sldMkLst>
          <pc:docMk/>
          <pc:sldMk cId="659692433" sldId="286"/>
        </pc:sldMkLst>
      </pc:sldChg>
      <pc:sldChg chg="del">
        <pc:chgData name="BAYRAM DÜNDAR" userId="20c76ee4-93e7-49f9-a784-b530f3f765e2" providerId="ADAL" clId="{E941C0F3-2269-4631-B4D1-A20D8AF80422}" dt="2026-02-03T00:26:28.371" v="5190" actId="47"/>
        <pc:sldMkLst>
          <pc:docMk/>
          <pc:sldMk cId="3519033067" sldId="287"/>
        </pc:sldMkLst>
      </pc:sldChg>
      <pc:sldChg chg="del">
        <pc:chgData name="BAYRAM DÜNDAR" userId="20c76ee4-93e7-49f9-a784-b530f3f765e2" providerId="ADAL" clId="{E941C0F3-2269-4631-B4D1-A20D8AF80422}" dt="2026-02-03T00:26:26.909" v="5189" actId="47"/>
        <pc:sldMkLst>
          <pc:docMk/>
          <pc:sldMk cId="2329108774" sldId="288"/>
        </pc:sldMkLst>
      </pc:sldChg>
      <pc:sldChg chg="del">
        <pc:chgData name="BAYRAM DÜNDAR" userId="20c76ee4-93e7-49f9-a784-b530f3f765e2" providerId="ADAL" clId="{E941C0F3-2269-4631-B4D1-A20D8AF80422}" dt="2026-02-03T00:26:26.059" v="5188" actId="47"/>
        <pc:sldMkLst>
          <pc:docMk/>
          <pc:sldMk cId="1841936134" sldId="289"/>
        </pc:sldMkLst>
      </pc:sldChg>
      <pc:sldChg chg="del">
        <pc:chgData name="BAYRAM DÜNDAR" userId="20c76ee4-93e7-49f9-a784-b530f3f765e2" providerId="ADAL" clId="{E941C0F3-2269-4631-B4D1-A20D8AF80422}" dt="2026-02-03T00:26:25.686" v="5187" actId="47"/>
        <pc:sldMkLst>
          <pc:docMk/>
          <pc:sldMk cId="2319097897" sldId="290"/>
        </pc:sldMkLst>
      </pc:sldChg>
      <pc:sldChg chg="del">
        <pc:chgData name="BAYRAM DÜNDAR" userId="20c76ee4-93e7-49f9-a784-b530f3f765e2" providerId="ADAL" clId="{E941C0F3-2269-4631-B4D1-A20D8AF80422}" dt="2026-02-03T00:26:24.950" v="5186" actId="47"/>
        <pc:sldMkLst>
          <pc:docMk/>
          <pc:sldMk cId="2915824180" sldId="291"/>
        </pc:sldMkLst>
      </pc:sldChg>
      <pc:sldChg chg="del">
        <pc:chgData name="BAYRAM DÜNDAR" userId="20c76ee4-93e7-49f9-a784-b530f3f765e2" providerId="ADAL" clId="{E941C0F3-2269-4631-B4D1-A20D8AF80422}" dt="2026-02-03T00:26:24.632" v="5185" actId="47"/>
        <pc:sldMkLst>
          <pc:docMk/>
          <pc:sldMk cId="450692763" sldId="292"/>
        </pc:sldMkLst>
      </pc:sldChg>
      <pc:sldChg chg="del">
        <pc:chgData name="BAYRAM DÜNDAR" userId="20c76ee4-93e7-49f9-a784-b530f3f765e2" providerId="ADAL" clId="{E941C0F3-2269-4631-B4D1-A20D8AF80422}" dt="2026-02-03T00:26:24.118" v="5184" actId="47"/>
        <pc:sldMkLst>
          <pc:docMk/>
          <pc:sldMk cId="556456292" sldId="293"/>
        </pc:sldMkLst>
      </pc:sldChg>
      <pc:sldChg chg="del">
        <pc:chgData name="BAYRAM DÜNDAR" userId="20c76ee4-93e7-49f9-a784-b530f3f765e2" providerId="ADAL" clId="{E941C0F3-2269-4631-B4D1-A20D8AF80422}" dt="2026-02-03T00:26:23.819" v="5183" actId="47"/>
        <pc:sldMkLst>
          <pc:docMk/>
          <pc:sldMk cId="2422641668" sldId="294"/>
        </pc:sldMkLst>
      </pc:sldChg>
      <pc:sldChg chg="del">
        <pc:chgData name="BAYRAM DÜNDAR" userId="20c76ee4-93e7-49f9-a784-b530f3f765e2" providerId="ADAL" clId="{E941C0F3-2269-4631-B4D1-A20D8AF80422}" dt="2026-02-03T00:26:23.223" v="5182" actId="47"/>
        <pc:sldMkLst>
          <pc:docMk/>
          <pc:sldMk cId="398826788" sldId="295"/>
        </pc:sldMkLst>
      </pc:sldChg>
      <pc:sldChg chg="del">
        <pc:chgData name="BAYRAM DÜNDAR" userId="20c76ee4-93e7-49f9-a784-b530f3f765e2" providerId="ADAL" clId="{E941C0F3-2269-4631-B4D1-A20D8AF80422}" dt="2026-02-03T00:26:22.980" v="5181" actId="47"/>
        <pc:sldMkLst>
          <pc:docMk/>
          <pc:sldMk cId="2397258707" sldId="296"/>
        </pc:sldMkLst>
      </pc:sldChg>
      <pc:sldChg chg="del">
        <pc:chgData name="BAYRAM DÜNDAR" userId="20c76ee4-93e7-49f9-a784-b530f3f765e2" providerId="ADAL" clId="{E941C0F3-2269-4631-B4D1-A20D8AF80422}" dt="2026-02-03T00:26:22.744" v="5180" actId="47"/>
        <pc:sldMkLst>
          <pc:docMk/>
          <pc:sldMk cId="2594280349" sldId="297"/>
        </pc:sldMkLst>
      </pc:sldChg>
      <pc:sldChg chg="del">
        <pc:chgData name="BAYRAM DÜNDAR" userId="20c76ee4-93e7-49f9-a784-b530f3f765e2" providerId="ADAL" clId="{E941C0F3-2269-4631-B4D1-A20D8AF80422}" dt="2026-02-03T00:26:22.513" v="5179" actId="47"/>
        <pc:sldMkLst>
          <pc:docMk/>
          <pc:sldMk cId="1254749549" sldId="298"/>
        </pc:sldMkLst>
      </pc:sldChg>
      <pc:sldChg chg="addSp delSp modSp mod ord">
        <pc:chgData name="BAYRAM DÜNDAR" userId="20c76ee4-93e7-49f9-a784-b530f3f765e2" providerId="ADAL" clId="{E941C0F3-2269-4631-B4D1-A20D8AF80422}" dt="2026-02-04T22:44:21.505" v="12837" actId="1076"/>
        <pc:sldMkLst>
          <pc:docMk/>
          <pc:sldMk cId="1552444828" sldId="299"/>
        </pc:sldMkLst>
        <pc:spChg chg="add mod">
          <ac:chgData name="BAYRAM DÜNDAR" userId="20c76ee4-93e7-49f9-a784-b530f3f765e2" providerId="ADAL" clId="{E941C0F3-2269-4631-B4D1-A20D8AF80422}" dt="2026-02-02T22:49:30.959" v="4703"/>
          <ac:spMkLst>
            <pc:docMk/>
            <pc:sldMk cId="1552444828" sldId="299"/>
            <ac:spMk id="2" creationId="{E6FE8D38-5673-C679-BF36-341EF24C349D}"/>
          </ac:spMkLst>
        </pc:spChg>
        <pc:spChg chg="add mod">
          <ac:chgData name="BAYRAM DÜNDAR" userId="20c76ee4-93e7-49f9-a784-b530f3f765e2" providerId="ADAL" clId="{E941C0F3-2269-4631-B4D1-A20D8AF80422}" dt="2026-02-04T22:44:21.505" v="12837" actId="1076"/>
          <ac:spMkLst>
            <pc:docMk/>
            <pc:sldMk cId="1552444828" sldId="299"/>
            <ac:spMk id="3" creationId="{05D51B26-8355-F009-6D6E-BBFAEDA8EB80}"/>
          </ac:spMkLst>
        </pc:spChg>
        <pc:spChg chg="mod ord">
          <ac:chgData name="BAYRAM DÜNDAR" userId="20c76ee4-93e7-49f9-a784-b530f3f765e2" providerId="ADAL" clId="{E941C0F3-2269-4631-B4D1-A20D8AF80422}" dt="2026-02-04T22:44:09.314" v="12836" actId="207"/>
          <ac:spMkLst>
            <pc:docMk/>
            <pc:sldMk cId="1552444828" sldId="299"/>
            <ac:spMk id="4" creationId="{B64D2C2C-2940-DF16-2188-FF7FEED6CDCC}"/>
          </ac:spMkLst>
        </pc:spChg>
        <pc:spChg chg="del">
          <ac:chgData name="BAYRAM DÜNDAR" userId="20c76ee4-93e7-49f9-a784-b530f3f765e2" providerId="ADAL" clId="{E941C0F3-2269-4631-B4D1-A20D8AF80422}" dt="2026-01-31T12:54:43.214" v="1055" actId="478"/>
          <ac:spMkLst>
            <pc:docMk/>
            <pc:sldMk cId="1552444828" sldId="299"/>
            <ac:spMk id="5" creationId="{B64D2C2C-2940-DF16-2188-FF7FEED6CDCC}"/>
          </ac:spMkLst>
        </pc:spChg>
        <pc:spChg chg="add mod">
          <ac:chgData name="BAYRAM DÜNDAR" userId="20c76ee4-93e7-49f9-a784-b530f3f765e2" providerId="ADAL" clId="{E941C0F3-2269-4631-B4D1-A20D8AF80422}" dt="2026-02-04T22:41:53.861" v="12726" actId="1076"/>
          <ac:spMkLst>
            <pc:docMk/>
            <pc:sldMk cId="1552444828" sldId="299"/>
            <ac:spMk id="7" creationId="{F431E48F-2409-00C9-817D-7680124E6158}"/>
          </ac:spMkLst>
        </pc:spChg>
        <pc:spChg chg="add mod">
          <ac:chgData name="BAYRAM DÜNDAR" userId="20c76ee4-93e7-49f9-a784-b530f3f765e2" providerId="ADAL" clId="{E941C0F3-2269-4631-B4D1-A20D8AF80422}" dt="2026-02-04T22:41:14.210" v="12723" actId="207"/>
          <ac:spMkLst>
            <pc:docMk/>
            <pc:sldMk cId="1552444828" sldId="299"/>
            <ac:spMk id="8" creationId="{975085EC-B472-C9DB-E34B-B0C039E3B293}"/>
          </ac:spMkLst>
        </pc:spChg>
        <pc:cxnChg chg="add mod modVis">
          <ac:chgData name="BAYRAM DÜNDAR" userId="20c76ee4-93e7-49f9-a784-b530f3f765e2" providerId="ADAL" clId="{E941C0F3-2269-4631-B4D1-A20D8AF80422}" dt="2026-02-04T13:52:47.065" v="12396"/>
          <ac:cxnSpMkLst>
            <pc:docMk/>
            <pc:sldMk cId="1552444828" sldId="299"/>
            <ac:cxnSpMk id="5" creationId="{2403B9D5-46BF-E3B4-C69A-3A5A44547C1A}"/>
          </ac:cxnSpMkLst>
        </pc:cxnChg>
      </pc:sldChg>
      <pc:sldChg chg="addSp modSp mod ord">
        <pc:chgData name="BAYRAM DÜNDAR" userId="20c76ee4-93e7-49f9-a784-b530f3f765e2" providerId="ADAL" clId="{E941C0F3-2269-4631-B4D1-A20D8AF80422}" dt="2026-02-04T13:52:47.065" v="12396"/>
        <pc:sldMkLst>
          <pc:docMk/>
          <pc:sldMk cId="3824434179" sldId="300"/>
        </pc:sldMkLst>
        <pc:spChg chg="mod">
          <ac:chgData name="BAYRAM DÜNDAR" userId="20c76ee4-93e7-49f9-a784-b530f3f765e2" providerId="ADAL" clId="{E941C0F3-2269-4631-B4D1-A20D8AF80422}" dt="2026-01-31T11:56:16.202" v="586" actId="1076"/>
          <ac:spMkLst>
            <pc:docMk/>
            <pc:sldMk cId="3824434179" sldId="300"/>
            <ac:spMk id="4" creationId="{B64D2C2C-2940-DF16-2188-FF7FEED6CDCC}"/>
          </ac:spMkLst>
        </pc:spChg>
        <pc:spChg chg="mod">
          <ac:chgData name="BAYRAM DÜNDAR" userId="20c76ee4-93e7-49f9-a784-b530f3f765e2" providerId="ADAL" clId="{E941C0F3-2269-4631-B4D1-A20D8AF80422}" dt="2026-01-31T11:56:19.883" v="587" actId="1076"/>
          <ac:spMkLst>
            <pc:docMk/>
            <pc:sldMk cId="3824434179" sldId="300"/>
            <ac:spMk id="5" creationId="{B64D2C2C-2940-DF16-2188-FF7FEED6CDCC}"/>
          </ac:spMkLst>
        </pc:spChg>
        <pc:cxnChg chg="add mod modVis">
          <ac:chgData name="BAYRAM DÜNDAR" userId="20c76ee4-93e7-49f9-a784-b530f3f765e2" providerId="ADAL" clId="{E941C0F3-2269-4631-B4D1-A20D8AF80422}" dt="2026-02-04T13:52:47.065" v="12396"/>
          <ac:cxnSpMkLst>
            <pc:docMk/>
            <pc:sldMk cId="3824434179" sldId="300"/>
            <ac:cxnSpMk id="2" creationId="{3C5DBB05-7043-81D0-5324-968B66977401}"/>
          </ac:cxnSpMkLst>
        </pc:cxnChg>
      </pc:sldChg>
      <pc:sldChg chg="del">
        <pc:chgData name="BAYRAM DÜNDAR" userId="20c76ee4-93e7-49f9-a784-b530f3f765e2" providerId="ADAL" clId="{E941C0F3-2269-4631-B4D1-A20D8AF80422}" dt="2026-01-31T11:40:40.825" v="433"/>
        <pc:sldMkLst>
          <pc:docMk/>
          <pc:sldMk cId="271437213" sldId="301"/>
        </pc:sldMkLst>
      </pc:sldChg>
      <pc:sldChg chg="addSp delSp modSp mod">
        <pc:chgData name="BAYRAM DÜNDAR" userId="20c76ee4-93e7-49f9-a784-b530f3f765e2" providerId="ADAL" clId="{E941C0F3-2269-4631-B4D1-A20D8AF80422}" dt="2026-02-04T22:50:58.704" v="12862" actId="1076"/>
        <pc:sldMkLst>
          <pc:docMk/>
          <pc:sldMk cId="4181569174" sldId="301"/>
        </pc:sldMkLst>
        <pc:spChg chg="mod">
          <ac:chgData name="BAYRAM DÜNDAR" userId="20c76ee4-93e7-49f9-a784-b530f3f765e2" providerId="ADAL" clId="{E941C0F3-2269-4631-B4D1-A20D8AF80422}" dt="2026-02-04T22:50:55.445" v="12861" actId="14100"/>
          <ac:spMkLst>
            <pc:docMk/>
            <pc:sldMk cId="4181569174" sldId="301"/>
            <ac:spMk id="4" creationId="{B64D2C2C-2940-DF16-2188-FF7FEED6CDCC}"/>
          </ac:spMkLst>
        </pc:spChg>
        <pc:spChg chg="add del mod">
          <ac:chgData name="BAYRAM DÜNDAR" userId="20c76ee4-93e7-49f9-a784-b530f3f765e2" providerId="ADAL" clId="{E941C0F3-2269-4631-B4D1-A20D8AF80422}" dt="2026-02-02T22:49:37.242" v="4704" actId="478"/>
          <ac:spMkLst>
            <pc:docMk/>
            <pc:sldMk cId="4181569174" sldId="301"/>
            <ac:spMk id="5" creationId="{B64D2C2C-2940-DF16-2188-FF7FEED6CDCC}"/>
          </ac:spMkLst>
        </pc:spChg>
        <pc:picChg chg="add mod">
          <ac:chgData name="BAYRAM DÜNDAR" userId="20c76ee4-93e7-49f9-a784-b530f3f765e2" providerId="ADAL" clId="{E941C0F3-2269-4631-B4D1-A20D8AF80422}" dt="2026-02-04T22:50:58.704" v="12862" actId="1076"/>
          <ac:picMkLst>
            <pc:docMk/>
            <pc:sldMk cId="4181569174" sldId="301"/>
            <ac:picMk id="3" creationId="{A719428A-4B9E-62AD-64FF-7AE76BE84DD0}"/>
          </ac:picMkLst>
        </pc:picChg>
        <pc:cxnChg chg="add mod modVis">
          <ac:chgData name="BAYRAM DÜNDAR" userId="20c76ee4-93e7-49f9-a784-b530f3f765e2" providerId="ADAL" clId="{E941C0F3-2269-4631-B4D1-A20D8AF80422}" dt="2026-02-04T13:52:47.065" v="12396"/>
          <ac:cxnSpMkLst>
            <pc:docMk/>
            <pc:sldMk cId="4181569174" sldId="301"/>
            <ac:cxnSpMk id="2" creationId="{7D704764-A748-257F-799A-3BDFE1C72A6E}"/>
          </ac:cxnSpMkLst>
        </pc:cxnChg>
      </pc:sldChg>
      <pc:sldChg chg="addSp modSp mod">
        <pc:chgData name="BAYRAM DÜNDAR" userId="20c76ee4-93e7-49f9-a784-b530f3f765e2" providerId="ADAL" clId="{E941C0F3-2269-4631-B4D1-A20D8AF80422}" dt="2026-02-04T22:19:48.703" v="12596" actId="114"/>
        <pc:sldMkLst>
          <pc:docMk/>
          <pc:sldMk cId="3863800036" sldId="302"/>
        </pc:sldMkLst>
        <pc:spChg chg="mod">
          <ac:chgData name="BAYRAM DÜNDAR" userId="20c76ee4-93e7-49f9-a784-b530f3f765e2" providerId="ADAL" clId="{E941C0F3-2269-4631-B4D1-A20D8AF80422}" dt="2026-02-04T22:19:48.703" v="12596" actId="114"/>
          <ac:spMkLst>
            <pc:docMk/>
            <pc:sldMk cId="3863800036" sldId="302"/>
            <ac:spMk id="4" creationId="{B64D2C2C-2940-DF16-2188-FF7FEED6CDCC}"/>
          </ac:spMkLst>
        </pc:spChg>
        <pc:spChg chg="mod">
          <ac:chgData name="BAYRAM DÜNDAR" userId="20c76ee4-93e7-49f9-a784-b530f3f765e2" providerId="ADAL" clId="{E941C0F3-2269-4631-B4D1-A20D8AF80422}" dt="2026-01-31T13:01:34.098" v="1201" actId="1076"/>
          <ac:spMkLst>
            <pc:docMk/>
            <pc:sldMk cId="3863800036" sldId="302"/>
            <ac:spMk id="5" creationId="{B64D2C2C-2940-DF16-2188-FF7FEED6CDCC}"/>
          </ac:spMkLst>
        </pc:spChg>
        <pc:cxnChg chg="add mod modVis">
          <ac:chgData name="BAYRAM DÜNDAR" userId="20c76ee4-93e7-49f9-a784-b530f3f765e2" providerId="ADAL" clId="{E941C0F3-2269-4631-B4D1-A20D8AF80422}" dt="2026-02-04T13:52:47.065" v="12396"/>
          <ac:cxnSpMkLst>
            <pc:docMk/>
            <pc:sldMk cId="3863800036" sldId="302"/>
            <ac:cxnSpMk id="2" creationId="{FBEAB8CF-F309-881B-26E0-4FD8C785FD2B}"/>
          </ac:cxnSpMkLst>
        </pc:cxnChg>
      </pc:sldChg>
      <pc:sldChg chg="addSp delSp modSp mod">
        <pc:chgData name="BAYRAM DÜNDAR" userId="20c76ee4-93e7-49f9-a784-b530f3f765e2" providerId="ADAL" clId="{E941C0F3-2269-4631-B4D1-A20D8AF80422}" dt="2026-02-04T13:52:47.065" v="12396"/>
        <pc:sldMkLst>
          <pc:docMk/>
          <pc:sldMk cId="133986689" sldId="303"/>
        </pc:sldMkLst>
        <pc:spChg chg="add mod">
          <ac:chgData name="BAYRAM DÜNDAR" userId="20c76ee4-93e7-49f9-a784-b530f3f765e2" providerId="ADAL" clId="{E941C0F3-2269-4631-B4D1-A20D8AF80422}" dt="2026-02-02T23:01:07.584" v="4805" actId="14100"/>
          <ac:spMkLst>
            <pc:docMk/>
            <pc:sldMk cId="133986689" sldId="303"/>
            <ac:spMk id="2" creationId="{9E0A84FA-5BDE-2536-DDE5-E23CCDDCB56C}"/>
          </ac:spMkLst>
        </pc:spChg>
        <pc:spChg chg="add del mod">
          <ac:chgData name="BAYRAM DÜNDAR" userId="20c76ee4-93e7-49f9-a784-b530f3f765e2" providerId="ADAL" clId="{E941C0F3-2269-4631-B4D1-A20D8AF80422}" dt="2026-01-31T13:15:55.645" v="1232" actId="478"/>
          <ac:spMkLst>
            <pc:docMk/>
            <pc:sldMk cId="133986689" sldId="303"/>
            <ac:spMk id="3" creationId="{89507FF3-CC80-C532-A564-75F68A1DAF18}"/>
          </ac:spMkLst>
        </pc:spChg>
        <pc:spChg chg="mod">
          <ac:chgData name="BAYRAM DÜNDAR" userId="20c76ee4-93e7-49f9-a784-b530f3f765e2" providerId="ADAL" clId="{E941C0F3-2269-4631-B4D1-A20D8AF80422}" dt="2026-02-02T21:53:34.006" v="4173" actId="122"/>
          <ac:spMkLst>
            <pc:docMk/>
            <pc:sldMk cId="133986689" sldId="303"/>
            <ac:spMk id="4" creationId="{B64D2C2C-2940-DF16-2188-FF7FEED6CDCC}"/>
          </ac:spMkLst>
        </pc:spChg>
        <pc:spChg chg="del mod">
          <ac:chgData name="BAYRAM DÜNDAR" userId="20c76ee4-93e7-49f9-a784-b530f3f765e2" providerId="ADAL" clId="{E941C0F3-2269-4631-B4D1-A20D8AF80422}" dt="2026-01-31T13:22:14.025" v="1254" actId="478"/>
          <ac:spMkLst>
            <pc:docMk/>
            <pc:sldMk cId="133986689" sldId="303"/>
            <ac:spMk id="5" creationId="{B64D2C2C-2940-DF16-2188-FF7FEED6CDCC}"/>
          </ac:spMkLst>
        </pc:spChg>
        <pc:graphicFrameChg chg="add del mod modGraphic">
          <ac:chgData name="BAYRAM DÜNDAR" userId="20c76ee4-93e7-49f9-a784-b530f3f765e2" providerId="ADAL" clId="{E941C0F3-2269-4631-B4D1-A20D8AF80422}" dt="2026-01-31T13:15:57.330" v="1233" actId="478"/>
          <ac:graphicFrameMkLst>
            <pc:docMk/>
            <pc:sldMk cId="133986689" sldId="303"/>
            <ac:graphicFrameMk id="2" creationId="{12CEF029-62A9-2F00-EB71-E7BD8891123F}"/>
          </ac:graphicFrameMkLst>
        </pc:graphicFrameChg>
        <pc:picChg chg="add mod">
          <ac:chgData name="BAYRAM DÜNDAR" userId="20c76ee4-93e7-49f9-a784-b530f3f765e2" providerId="ADAL" clId="{E941C0F3-2269-4631-B4D1-A20D8AF80422}" dt="2026-02-02T23:01:02.751" v="4804" actId="14100"/>
          <ac:picMkLst>
            <pc:docMk/>
            <pc:sldMk cId="133986689" sldId="303"/>
            <ac:picMk id="8" creationId="{800549EA-80FE-A4CD-132A-74626AEE513F}"/>
          </ac:picMkLst>
        </pc:picChg>
        <pc:cxnChg chg="add mod modVis">
          <ac:chgData name="BAYRAM DÜNDAR" userId="20c76ee4-93e7-49f9-a784-b530f3f765e2" providerId="ADAL" clId="{E941C0F3-2269-4631-B4D1-A20D8AF80422}" dt="2026-02-04T13:52:47.065" v="12396"/>
          <ac:cxnSpMkLst>
            <pc:docMk/>
            <pc:sldMk cId="133986689" sldId="303"/>
            <ac:cxnSpMk id="3" creationId="{E3B0FD25-0D68-FCFA-FA95-D8AC717CD2E1}"/>
          </ac:cxnSpMkLst>
        </pc:cxnChg>
      </pc:sldChg>
      <pc:sldChg chg="new del">
        <pc:chgData name="BAYRAM DÜNDAR" userId="20c76ee4-93e7-49f9-a784-b530f3f765e2" providerId="ADAL" clId="{E941C0F3-2269-4631-B4D1-A20D8AF80422}" dt="2026-01-31T11:55:02.007" v="547" actId="680"/>
        <pc:sldMkLst>
          <pc:docMk/>
          <pc:sldMk cId="3981554717" sldId="303"/>
        </pc:sldMkLst>
      </pc:sldChg>
      <pc:sldChg chg="add del setBg">
        <pc:chgData name="BAYRAM DÜNDAR" userId="20c76ee4-93e7-49f9-a784-b530f3f765e2" providerId="ADAL" clId="{E941C0F3-2269-4631-B4D1-A20D8AF80422}" dt="2026-01-31T12:58:42.974" v="1181"/>
        <pc:sldMkLst>
          <pc:docMk/>
          <pc:sldMk cId="2873865285" sldId="304"/>
        </pc:sldMkLst>
      </pc:sldChg>
      <pc:sldChg chg="del">
        <pc:chgData name="BAYRAM DÜNDAR" userId="20c76ee4-93e7-49f9-a784-b530f3f765e2" providerId="ADAL" clId="{E941C0F3-2269-4631-B4D1-A20D8AF80422}" dt="2026-02-03T00:26:22.256" v="5178" actId="47"/>
        <pc:sldMkLst>
          <pc:docMk/>
          <pc:sldMk cId="3448695489" sldId="304"/>
        </pc:sldMkLst>
      </pc:sldChg>
      <pc:sldChg chg="new del">
        <pc:chgData name="BAYRAM DÜNDAR" userId="20c76ee4-93e7-49f9-a784-b530f3f765e2" providerId="ADAL" clId="{E941C0F3-2269-4631-B4D1-A20D8AF80422}" dt="2026-01-31T12:58:47.469" v="1183" actId="680"/>
        <pc:sldMkLst>
          <pc:docMk/>
          <pc:sldMk cId="4000316842" sldId="304"/>
        </pc:sldMkLst>
      </pc:sldChg>
      <pc:sldChg chg="del">
        <pc:chgData name="BAYRAM DÜNDAR" userId="20c76ee4-93e7-49f9-a784-b530f3f765e2" providerId="ADAL" clId="{E941C0F3-2269-4631-B4D1-A20D8AF80422}" dt="2026-02-03T00:26:21.984" v="5177" actId="47"/>
        <pc:sldMkLst>
          <pc:docMk/>
          <pc:sldMk cId="3362652353" sldId="305"/>
        </pc:sldMkLst>
      </pc:sldChg>
      <pc:sldChg chg="del">
        <pc:chgData name="BAYRAM DÜNDAR" userId="20c76ee4-93e7-49f9-a784-b530f3f765e2" providerId="ADAL" clId="{E941C0F3-2269-4631-B4D1-A20D8AF80422}" dt="2026-02-03T00:26:21.746" v="5176" actId="47"/>
        <pc:sldMkLst>
          <pc:docMk/>
          <pc:sldMk cId="1513511865" sldId="306"/>
        </pc:sldMkLst>
      </pc:sldChg>
      <pc:sldChg chg="del">
        <pc:chgData name="BAYRAM DÜNDAR" userId="20c76ee4-93e7-49f9-a784-b530f3f765e2" providerId="ADAL" clId="{E941C0F3-2269-4631-B4D1-A20D8AF80422}" dt="2026-02-03T00:26:21.482" v="5175" actId="47"/>
        <pc:sldMkLst>
          <pc:docMk/>
          <pc:sldMk cId="603771937" sldId="307"/>
        </pc:sldMkLst>
      </pc:sldChg>
      <pc:sldChg chg="del">
        <pc:chgData name="BAYRAM DÜNDAR" userId="20c76ee4-93e7-49f9-a784-b530f3f765e2" providerId="ADAL" clId="{E941C0F3-2269-4631-B4D1-A20D8AF80422}" dt="2026-02-03T00:26:20.715" v="5174" actId="47"/>
        <pc:sldMkLst>
          <pc:docMk/>
          <pc:sldMk cId="871804650" sldId="308"/>
        </pc:sldMkLst>
      </pc:sldChg>
      <pc:sldChg chg="del">
        <pc:chgData name="BAYRAM DÜNDAR" userId="20c76ee4-93e7-49f9-a784-b530f3f765e2" providerId="ADAL" clId="{E941C0F3-2269-4631-B4D1-A20D8AF80422}" dt="2026-02-03T00:26:20.468" v="5173" actId="47"/>
        <pc:sldMkLst>
          <pc:docMk/>
          <pc:sldMk cId="1193642346" sldId="309"/>
        </pc:sldMkLst>
      </pc:sldChg>
      <pc:sldChg chg="del">
        <pc:chgData name="BAYRAM DÜNDAR" userId="20c76ee4-93e7-49f9-a784-b530f3f765e2" providerId="ADAL" clId="{E941C0F3-2269-4631-B4D1-A20D8AF80422}" dt="2026-02-03T00:26:20.237" v="5172" actId="47"/>
        <pc:sldMkLst>
          <pc:docMk/>
          <pc:sldMk cId="2096112690" sldId="310"/>
        </pc:sldMkLst>
      </pc:sldChg>
      <pc:sldChg chg="del">
        <pc:chgData name="BAYRAM DÜNDAR" userId="20c76ee4-93e7-49f9-a784-b530f3f765e2" providerId="ADAL" clId="{E941C0F3-2269-4631-B4D1-A20D8AF80422}" dt="2026-02-03T00:26:20.035" v="5171" actId="47"/>
        <pc:sldMkLst>
          <pc:docMk/>
          <pc:sldMk cId="285620016" sldId="311"/>
        </pc:sldMkLst>
      </pc:sldChg>
      <pc:sldChg chg="del">
        <pc:chgData name="BAYRAM DÜNDAR" userId="20c76ee4-93e7-49f9-a784-b530f3f765e2" providerId="ADAL" clId="{E941C0F3-2269-4631-B4D1-A20D8AF80422}" dt="2026-02-03T00:26:19.781" v="5170" actId="47"/>
        <pc:sldMkLst>
          <pc:docMk/>
          <pc:sldMk cId="2537966421" sldId="312"/>
        </pc:sldMkLst>
      </pc:sldChg>
      <pc:sldChg chg="del">
        <pc:chgData name="BAYRAM DÜNDAR" userId="20c76ee4-93e7-49f9-a784-b530f3f765e2" providerId="ADAL" clId="{E941C0F3-2269-4631-B4D1-A20D8AF80422}" dt="2026-02-03T00:26:19.541" v="5169" actId="47"/>
        <pc:sldMkLst>
          <pc:docMk/>
          <pc:sldMk cId="4133657872" sldId="313"/>
        </pc:sldMkLst>
      </pc:sldChg>
      <pc:sldChg chg="del">
        <pc:chgData name="BAYRAM DÜNDAR" userId="20c76ee4-93e7-49f9-a784-b530f3f765e2" providerId="ADAL" clId="{E941C0F3-2269-4631-B4D1-A20D8AF80422}" dt="2026-02-03T00:26:19.303" v="5168" actId="47"/>
        <pc:sldMkLst>
          <pc:docMk/>
          <pc:sldMk cId="2971580824" sldId="314"/>
        </pc:sldMkLst>
      </pc:sldChg>
      <pc:sldChg chg="del">
        <pc:chgData name="BAYRAM DÜNDAR" userId="20c76ee4-93e7-49f9-a784-b530f3f765e2" providerId="ADAL" clId="{E941C0F3-2269-4631-B4D1-A20D8AF80422}" dt="2026-02-03T00:26:19.061" v="5167" actId="47"/>
        <pc:sldMkLst>
          <pc:docMk/>
          <pc:sldMk cId="1766043530" sldId="315"/>
        </pc:sldMkLst>
      </pc:sldChg>
      <pc:sldChg chg="del">
        <pc:chgData name="BAYRAM DÜNDAR" userId="20c76ee4-93e7-49f9-a784-b530f3f765e2" providerId="ADAL" clId="{E941C0F3-2269-4631-B4D1-A20D8AF80422}" dt="2026-02-03T00:26:18.806" v="5166" actId="47"/>
        <pc:sldMkLst>
          <pc:docMk/>
          <pc:sldMk cId="3642545087" sldId="316"/>
        </pc:sldMkLst>
      </pc:sldChg>
      <pc:sldChg chg="del">
        <pc:chgData name="BAYRAM DÜNDAR" userId="20c76ee4-93e7-49f9-a784-b530f3f765e2" providerId="ADAL" clId="{E941C0F3-2269-4631-B4D1-A20D8AF80422}" dt="2026-02-03T00:26:18.519" v="5165" actId="47"/>
        <pc:sldMkLst>
          <pc:docMk/>
          <pc:sldMk cId="2888327690" sldId="317"/>
        </pc:sldMkLst>
      </pc:sldChg>
      <pc:sldChg chg="del">
        <pc:chgData name="BAYRAM DÜNDAR" userId="20c76ee4-93e7-49f9-a784-b530f3f765e2" providerId="ADAL" clId="{E941C0F3-2269-4631-B4D1-A20D8AF80422}" dt="2026-02-03T00:26:17.145" v="5162" actId="47"/>
        <pc:sldMkLst>
          <pc:docMk/>
          <pc:sldMk cId="3251559241" sldId="318"/>
        </pc:sldMkLst>
      </pc:sldChg>
      <pc:sldChg chg="del">
        <pc:chgData name="BAYRAM DÜNDAR" userId="20c76ee4-93e7-49f9-a784-b530f3f765e2" providerId="ADAL" clId="{E941C0F3-2269-4631-B4D1-A20D8AF80422}" dt="2026-02-03T00:26:16.598" v="5161" actId="47"/>
        <pc:sldMkLst>
          <pc:docMk/>
          <pc:sldMk cId="2075195689" sldId="319"/>
        </pc:sldMkLst>
      </pc:sldChg>
      <pc:sldChg chg="del">
        <pc:chgData name="BAYRAM DÜNDAR" userId="20c76ee4-93e7-49f9-a784-b530f3f765e2" providerId="ADAL" clId="{E941C0F3-2269-4631-B4D1-A20D8AF80422}" dt="2026-02-03T00:26:16.279" v="5160" actId="47"/>
        <pc:sldMkLst>
          <pc:docMk/>
          <pc:sldMk cId="318858962" sldId="320"/>
        </pc:sldMkLst>
      </pc:sldChg>
      <pc:sldChg chg="del">
        <pc:chgData name="BAYRAM DÜNDAR" userId="20c76ee4-93e7-49f9-a784-b530f3f765e2" providerId="ADAL" clId="{E941C0F3-2269-4631-B4D1-A20D8AF80422}" dt="2026-02-03T00:26:15.327" v="5159" actId="47"/>
        <pc:sldMkLst>
          <pc:docMk/>
          <pc:sldMk cId="2271900040" sldId="321"/>
        </pc:sldMkLst>
      </pc:sldChg>
      <pc:sldChg chg="addSp modSp mod ord">
        <pc:chgData name="BAYRAM DÜNDAR" userId="20c76ee4-93e7-49f9-a784-b530f3f765e2" providerId="ADAL" clId="{E941C0F3-2269-4631-B4D1-A20D8AF80422}" dt="2026-02-04T13:52:47.065" v="12396"/>
        <pc:sldMkLst>
          <pc:docMk/>
          <pc:sldMk cId="3431070494" sldId="322"/>
        </pc:sldMkLst>
        <pc:spChg chg="add mod">
          <ac:chgData name="BAYRAM DÜNDAR" userId="20c76ee4-93e7-49f9-a784-b530f3f765e2" providerId="ADAL" clId="{E941C0F3-2269-4631-B4D1-A20D8AF80422}" dt="2026-02-01T22:47:26.162" v="3238" actId="1076"/>
          <ac:spMkLst>
            <pc:docMk/>
            <pc:sldMk cId="3431070494" sldId="322"/>
            <ac:spMk id="2" creationId="{AEA285EF-050C-488B-A818-CD25A644FF60}"/>
          </ac:spMkLst>
        </pc:spChg>
        <pc:spChg chg="add mod">
          <ac:chgData name="BAYRAM DÜNDAR" userId="20c76ee4-93e7-49f9-a784-b530f3f765e2" providerId="ADAL" clId="{E941C0F3-2269-4631-B4D1-A20D8AF80422}" dt="2026-02-01T22:47:26.162" v="3238" actId="1076"/>
          <ac:spMkLst>
            <pc:docMk/>
            <pc:sldMk cId="3431070494" sldId="322"/>
            <ac:spMk id="3" creationId="{AB572C34-3017-20F7-D189-199DEE91D39A}"/>
          </ac:spMkLst>
        </pc:spChg>
        <pc:spChg chg="mod">
          <ac:chgData name="BAYRAM DÜNDAR" userId="20c76ee4-93e7-49f9-a784-b530f3f765e2" providerId="ADAL" clId="{E941C0F3-2269-4631-B4D1-A20D8AF80422}" dt="2026-02-04T02:11:16.741" v="7367" actId="115"/>
          <ac:spMkLst>
            <pc:docMk/>
            <pc:sldMk cId="3431070494" sldId="322"/>
            <ac:spMk id="4" creationId="{B64D2C2C-2940-DF16-2188-FF7FEED6CDCC}"/>
          </ac:spMkLst>
        </pc:spChg>
        <pc:spChg chg="mod">
          <ac:chgData name="BAYRAM DÜNDAR" userId="20c76ee4-93e7-49f9-a784-b530f3f765e2" providerId="ADAL" clId="{E941C0F3-2269-4631-B4D1-A20D8AF80422}" dt="2026-02-01T23:14:15.376" v="3551" actId="20577"/>
          <ac:spMkLst>
            <pc:docMk/>
            <pc:sldMk cId="3431070494" sldId="322"/>
            <ac:spMk id="5" creationId="{B64D2C2C-2940-DF16-2188-FF7FEED6CDCC}"/>
          </ac:spMkLst>
        </pc:spChg>
        <pc:spChg chg="add mod">
          <ac:chgData name="BAYRAM DÜNDAR" userId="20c76ee4-93e7-49f9-a784-b530f3f765e2" providerId="ADAL" clId="{E941C0F3-2269-4631-B4D1-A20D8AF80422}" dt="2026-02-01T22:47:26.162" v="3238" actId="1076"/>
          <ac:spMkLst>
            <pc:docMk/>
            <pc:sldMk cId="3431070494" sldId="322"/>
            <ac:spMk id="7" creationId="{57E4E5FB-784D-470A-0649-1252B92BEAE2}"/>
          </ac:spMkLst>
        </pc:spChg>
        <pc:spChg chg="add mod">
          <ac:chgData name="BAYRAM DÜNDAR" userId="20c76ee4-93e7-49f9-a784-b530f3f765e2" providerId="ADAL" clId="{E941C0F3-2269-4631-B4D1-A20D8AF80422}" dt="2026-02-01T22:47:26.162" v="3238" actId="1076"/>
          <ac:spMkLst>
            <pc:docMk/>
            <pc:sldMk cId="3431070494" sldId="322"/>
            <ac:spMk id="8" creationId="{A7E9D814-0B68-3FDD-BB28-B6C9F0F3463C}"/>
          </ac:spMkLst>
        </pc:spChg>
        <pc:spChg chg="add mod">
          <ac:chgData name="BAYRAM DÜNDAR" userId="20c76ee4-93e7-49f9-a784-b530f3f765e2" providerId="ADAL" clId="{E941C0F3-2269-4631-B4D1-A20D8AF80422}" dt="2026-02-01T22:47:26.162" v="3238" actId="1076"/>
          <ac:spMkLst>
            <pc:docMk/>
            <pc:sldMk cId="3431070494" sldId="322"/>
            <ac:spMk id="9" creationId="{CEC0CDBF-CFF1-84FC-8AE9-0468A827F948}"/>
          </ac:spMkLst>
        </pc:spChg>
        <pc:spChg chg="add mod">
          <ac:chgData name="BAYRAM DÜNDAR" userId="20c76ee4-93e7-49f9-a784-b530f3f765e2" providerId="ADAL" clId="{E941C0F3-2269-4631-B4D1-A20D8AF80422}" dt="2026-02-01T22:47:26.162" v="3238" actId="1076"/>
          <ac:spMkLst>
            <pc:docMk/>
            <pc:sldMk cId="3431070494" sldId="322"/>
            <ac:spMk id="10" creationId="{0074701F-4F47-96AA-882B-DA33CAC5E22E}"/>
          </ac:spMkLst>
        </pc:spChg>
        <pc:spChg chg="add mod">
          <ac:chgData name="BAYRAM DÜNDAR" userId="20c76ee4-93e7-49f9-a784-b530f3f765e2" providerId="ADAL" clId="{E941C0F3-2269-4631-B4D1-A20D8AF80422}" dt="2026-02-01T22:47:26.162" v="3238" actId="1076"/>
          <ac:spMkLst>
            <pc:docMk/>
            <pc:sldMk cId="3431070494" sldId="322"/>
            <ac:spMk id="11" creationId="{57F52B3C-4B16-FAD2-2907-ACE0EB0C893B}"/>
          </ac:spMkLst>
        </pc:spChg>
        <pc:spChg chg="add">
          <ac:chgData name="BAYRAM DÜNDAR" userId="20c76ee4-93e7-49f9-a784-b530f3f765e2" providerId="ADAL" clId="{E941C0F3-2269-4631-B4D1-A20D8AF80422}" dt="2026-02-01T22:55:53.862" v="3331"/>
          <ac:spMkLst>
            <pc:docMk/>
            <pc:sldMk cId="3431070494" sldId="322"/>
            <ac:spMk id="12" creationId="{91F41425-3E17-D0B8-ADBE-71E6295D66A1}"/>
          </ac:spMkLst>
        </pc:spChg>
        <pc:spChg chg="add">
          <ac:chgData name="BAYRAM DÜNDAR" userId="20c76ee4-93e7-49f9-a784-b530f3f765e2" providerId="ADAL" clId="{E941C0F3-2269-4631-B4D1-A20D8AF80422}" dt="2026-02-01T22:55:53.862" v="3331"/>
          <ac:spMkLst>
            <pc:docMk/>
            <pc:sldMk cId="3431070494" sldId="322"/>
            <ac:spMk id="13" creationId="{97A9F8B1-CC60-85E7-510C-A937C0BAE355}"/>
          </ac:spMkLst>
        </pc:spChg>
        <pc:spChg chg="add">
          <ac:chgData name="BAYRAM DÜNDAR" userId="20c76ee4-93e7-49f9-a784-b530f3f765e2" providerId="ADAL" clId="{E941C0F3-2269-4631-B4D1-A20D8AF80422}" dt="2026-02-01T22:55:53.862" v="3331"/>
          <ac:spMkLst>
            <pc:docMk/>
            <pc:sldMk cId="3431070494" sldId="322"/>
            <ac:spMk id="14" creationId="{7A40D407-0316-1710-5226-127770D2AF8F}"/>
          </ac:spMkLst>
        </pc:spChg>
        <pc:spChg chg="add">
          <ac:chgData name="BAYRAM DÜNDAR" userId="20c76ee4-93e7-49f9-a784-b530f3f765e2" providerId="ADAL" clId="{E941C0F3-2269-4631-B4D1-A20D8AF80422}" dt="2026-02-01T22:55:53.862" v="3331"/>
          <ac:spMkLst>
            <pc:docMk/>
            <pc:sldMk cId="3431070494" sldId="322"/>
            <ac:spMk id="15" creationId="{D160D4F9-66D7-A1E3-2F65-5120D17EEA37}"/>
          </ac:spMkLst>
        </pc:spChg>
        <pc:spChg chg="add">
          <ac:chgData name="BAYRAM DÜNDAR" userId="20c76ee4-93e7-49f9-a784-b530f3f765e2" providerId="ADAL" clId="{E941C0F3-2269-4631-B4D1-A20D8AF80422}" dt="2026-02-01T22:55:53.862" v="3331"/>
          <ac:spMkLst>
            <pc:docMk/>
            <pc:sldMk cId="3431070494" sldId="322"/>
            <ac:spMk id="16" creationId="{A82FB342-4680-0D7F-B691-4398E389DBDE}"/>
          </ac:spMkLst>
        </pc:spChg>
        <pc:spChg chg="add">
          <ac:chgData name="BAYRAM DÜNDAR" userId="20c76ee4-93e7-49f9-a784-b530f3f765e2" providerId="ADAL" clId="{E941C0F3-2269-4631-B4D1-A20D8AF80422}" dt="2026-02-01T22:55:53.862" v="3331"/>
          <ac:spMkLst>
            <pc:docMk/>
            <pc:sldMk cId="3431070494" sldId="322"/>
            <ac:spMk id="17" creationId="{802CE432-910C-A520-B9A6-AD5D989A3CBD}"/>
          </ac:spMkLst>
        </pc:spChg>
        <pc:spChg chg="add">
          <ac:chgData name="BAYRAM DÜNDAR" userId="20c76ee4-93e7-49f9-a784-b530f3f765e2" providerId="ADAL" clId="{E941C0F3-2269-4631-B4D1-A20D8AF80422}" dt="2026-02-01T22:55:53.862" v="3331"/>
          <ac:spMkLst>
            <pc:docMk/>
            <pc:sldMk cId="3431070494" sldId="322"/>
            <ac:spMk id="18" creationId="{34DDC69C-8C74-FFA7-09DA-CDC7C557D7D7}"/>
          </ac:spMkLst>
        </pc:spChg>
        <pc:spChg chg="add mod">
          <ac:chgData name="BAYRAM DÜNDAR" userId="20c76ee4-93e7-49f9-a784-b530f3f765e2" providerId="ADAL" clId="{E941C0F3-2269-4631-B4D1-A20D8AF80422}" dt="2026-02-04T02:12:06.108" v="7371" actId="207"/>
          <ac:spMkLst>
            <pc:docMk/>
            <pc:sldMk cId="3431070494" sldId="322"/>
            <ac:spMk id="20" creationId="{BE120659-0F4A-3970-5578-9A6CC2435DE1}"/>
          </ac:spMkLst>
        </pc:spChg>
        <pc:spChg chg="add mod">
          <ac:chgData name="BAYRAM DÜNDAR" userId="20c76ee4-93e7-49f9-a784-b530f3f765e2" providerId="ADAL" clId="{E941C0F3-2269-4631-B4D1-A20D8AF80422}" dt="2026-02-04T02:10:35.504" v="7361" actId="207"/>
          <ac:spMkLst>
            <pc:docMk/>
            <pc:sldMk cId="3431070494" sldId="322"/>
            <ac:spMk id="22" creationId="{E32A40A1-2076-C5E5-FE61-89CBC873D57B}"/>
          </ac:spMkLst>
        </pc:spChg>
        <pc:spChg chg="add mod">
          <ac:chgData name="BAYRAM DÜNDAR" userId="20c76ee4-93e7-49f9-a784-b530f3f765e2" providerId="ADAL" clId="{E941C0F3-2269-4631-B4D1-A20D8AF80422}" dt="2026-02-04T02:10:37.769" v="7362" actId="207"/>
          <ac:spMkLst>
            <pc:docMk/>
            <pc:sldMk cId="3431070494" sldId="322"/>
            <ac:spMk id="24" creationId="{95B809CB-ADC9-8F0C-08B0-8DE6C7644220}"/>
          </ac:spMkLst>
        </pc:spChg>
        <pc:cxnChg chg="add mod modVis">
          <ac:chgData name="BAYRAM DÜNDAR" userId="20c76ee4-93e7-49f9-a784-b530f3f765e2" providerId="ADAL" clId="{E941C0F3-2269-4631-B4D1-A20D8AF80422}" dt="2026-02-04T13:52:47.065" v="12396"/>
          <ac:cxnSpMkLst>
            <pc:docMk/>
            <pc:sldMk cId="3431070494" sldId="322"/>
            <ac:cxnSpMk id="2" creationId="{54D38786-C342-D821-F7FE-14E5771BCEE2}"/>
          </ac:cxnSpMkLst>
        </pc:cxnChg>
      </pc:sldChg>
      <pc:sldChg chg="addSp modSp del mod">
        <pc:chgData name="BAYRAM DÜNDAR" userId="20c76ee4-93e7-49f9-a784-b530f3f765e2" providerId="ADAL" clId="{E941C0F3-2269-4631-B4D1-A20D8AF80422}" dt="2026-02-03T00:26:18.098" v="5164" actId="47"/>
        <pc:sldMkLst>
          <pc:docMk/>
          <pc:sldMk cId="3361884237" sldId="323"/>
        </pc:sldMkLst>
        <pc:spChg chg="mod">
          <ac:chgData name="BAYRAM DÜNDAR" userId="20c76ee4-93e7-49f9-a784-b530f3f765e2" providerId="ADAL" clId="{E941C0F3-2269-4631-B4D1-A20D8AF80422}" dt="2026-02-01T22:28:26.801" v="3227" actId="122"/>
          <ac:spMkLst>
            <pc:docMk/>
            <pc:sldMk cId="3361884237" sldId="323"/>
            <ac:spMk id="4" creationId="{B64D2C2C-2940-DF16-2188-FF7FEED6CDCC}"/>
          </ac:spMkLst>
        </pc:spChg>
        <pc:spChg chg="mod">
          <ac:chgData name="BAYRAM DÜNDAR" userId="20c76ee4-93e7-49f9-a784-b530f3f765e2" providerId="ADAL" clId="{E941C0F3-2269-4631-B4D1-A20D8AF80422}" dt="2026-02-01T22:28:06.324" v="3221" actId="20577"/>
          <ac:spMkLst>
            <pc:docMk/>
            <pc:sldMk cId="3361884237" sldId="323"/>
            <ac:spMk id="5" creationId="{B64D2C2C-2940-DF16-2188-FF7FEED6CDCC}"/>
          </ac:spMkLst>
        </pc:spChg>
        <pc:picChg chg="add mod">
          <ac:chgData name="BAYRAM DÜNDAR" userId="20c76ee4-93e7-49f9-a784-b530f3f765e2" providerId="ADAL" clId="{E941C0F3-2269-4631-B4D1-A20D8AF80422}" dt="2026-02-01T22:30:35.267" v="3233" actId="14100"/>
          <ac:picMkLst>
            <pc:docMk/>
            <pc:sldMk cId="3361884237" sldId="323"/>
            <ac:picMk id="3" creationId="{D6C35B61-94C7-AE02-0414-8648E3D0EC8C}"/>
          </ac:picMkLst>
        </pc:picChg>
      </pc:sldChg>
      <pc:sldChg chg="addSp modSp del mod">
        <pc:chgData name="BAYRAM DÜNDAR" userId="20c76ee4-93e7-49f9-a784-b530f3f765e2" providerId="ADAL" clId="{E941C0F3-2269-4631-B4D1-A20D8AF80422}" dt="2026-02-03T00:26:17.695" v="5163" actId="47"/>
        <pc:sldMkLst>
          <pc:docMk/>
          <pc:sldMk cId="4068350425" sldId="324"/>
        </pc:sldMkLst>
        <pc:spChg chg="mod">
          <ac:chgData name="BAYRAM DÜNDAR" userId="20c76ee4-93e7-49f9-a784-b530f3f765e2" providerId="ADAL" clId="{E941C0F3-2269-4631-B4D1-A20D8AF80422}" dt="2026-02-01T22:25:50.548" v="3210" actId="14100"/>
          <ac:spMkLst>
            <pc:docMk/>
            <pc:sldMk cId="4068350425" sldId="324"/>
            <ac:spMk id="4" creationId="{B64D2C2C-2940-DF16-2188-FF7FEED6CDCC}"/>
          </ac:spMkLst>
        </pc:spChg>
        <pc:spChg chg="mod">
          <ac:chgData name="BAYRAM DÜNDAR" userId="20c76ee4-93e7-49f9-a784-b530f3f765e2" providerId="ADAL" clId="{E941C0F3-2269-4631-B4D1-A20D8AF80422}" dt="2026-02-01T22:23:51.543" v="3201" actId="20577"/>
          <ac:spMkLst>
            <pc:docMk/>
            <pc:sldMk cId="4068350425" sldId="324"/>
            <ac:spMk id="5" creationId="{B64D2C2C-2940-DF16-2188-FF7FEED6CDCC}"/>
          </ac:spMkLst>
        </pc:spChg>
        <pc:picChg chg="add mod">
          <ac:chgData name="BAYRAM DÜNDAR" userId="20c76ee4-93e7-49f9-a784-b530f3f765e2" providerId="ADAL" clId="{E941C0F3-2269-4631-B4D1-A20D8AF80422}" dt="2026-02-01T22:25:44.546" v="3208" actId="14100"/>
          <ac:picMkLst>
            <pc:docMk/>
            <pc:sldMk cId="4068350425" sldId="324"/>
            <ac:picMk id="3" creationId="{59F4876A-2632-0445-AA7A-3DDCE3EDE7E2}"/>
          </ac:picMkLst>
        </pc:picChg>
      </pc:sldChg>
      <pc:sldChg chg="addSp modSp mod">
        <pc:chgData name="BAYRAM DÜNDAR" userId="20c76ee4-93e7-49f9-a784-b530f3f765e2" providerId="ADAL" clId="{E941C0F3-2269-4631-B4D1-A20D8AF80422}" dt="2026-02-04T13:52:47.065" v="12396"/>
        <pc:sldMkLst>
          <pc:docMk/>
          <pc:sldMk cId="1456372876" sldId="325"/>
        </pc:sldMkLst>
        <pc:spChg chg="mod">
          <ac:chgData name="BAYRAM DÜNDAR" userId="20c76ee4-93e7-49f9-a784-b530f3f765e2" providerId="ADAL" clId="{E941C0F3-2269-4631-B4D1-A20D8AF80422}" dt="2026-02-01T22:20:23.394" v="3195" actId="1076"/>
          <ac:spMkLst>
            <pc:docMk/>
            <pc:sldMk cId="1456372876" sldId="325"/>
            <ac:spMk id="4" creationId="{B64D2C2C-2940-DF16-2188-FF7FEED6CDCC}"/>
          </ac:spMkLst>
        </pc:spChg>
        <pc:spChg chg="mod">
          <ac:chgData name="BAYRAM DÜNDAR" userId="20c76ee4-93e7-49f9-a784-b530f3f765e2" providerId="ADAL" clId="{E941C0F3-2269-4631-B4D1-A20D8AF80422}" dt="2026-02-04T01:28:45.810" v="6855" actId="20577"/>
          <ac:spMkLst>
            <pc:docMk/>
            <pc:sldMk cId="1456372876" sldId="325"/>
            <ac:spMk id="5" creationId="{B64D2C2C-2940-DF16-2188-FF7FEED6CDCC}"/>
          </ac:spMkLst>
        </pc:spChg>
        <pc:picChg chg="add mod">
          <ac:chgData name="BAYRAM DÜNDAR" userId="20c76ee4-93e7-49f9-a784-b530f3f765e2" providerId="ADAL" clId="{E941C0F3-2269-4631-B4D1-A20D8AF80422}" dt="2026-02-04T13:09:28.287" v="7957" actId="1076"/>
          <ac:picMkLst>
            <pc:docMk/>
            <pc:sldMk cId="1456372876" sldId="325"/>
            <ac:picMk id="3" creationId="{65227B38-2897-5B0F-6D48-B19DACC75349}"/>
          </ac:picMkLst>
        </pc:picChg>
        <pc:cxnChg chg="add mod modVis">
          <ac:chgData name="BAYRAM DÜNDAR" userId="20c76ee4-93e7-49f9-a784-b530f3f765e2" providerId="ADAL" clId="{E941C0F3-2269-4631-B4D1-A20D8AF80422}" dt="2026-02-04T13:52:47.065" v="12396"/>
          <ac:cxnSpMkLst>
            <pc:docMk/>
            <pc:sldMk cId="1456372876" sldId="325"/>
            <ac:cxnSpMk id="2" creationId="{2BAF3CC1-B033-3243-4DA1-786DF3ABD99E}"/>
          </ac:cxnSpMkLst>
        </pc:cxnChg>
      </pc:sldChg>
      <pc:sldChg chg="addSp modSp mod">
        <pc:chgData name="BAYRAM DÜNDAR" userId="20c76ee4-93e7-49f9-a784-b530f3f765e2" providerId="ADAL" clId="{E941C0F3-2269-4631-B4D1-A20D8AF80422}" dt="2026-02-04T13:52:47.065" v="12396"/>
        <pc:sldMkLst>
          <pc:docMk/>
          <pc:sldMk cId="3759132971" sldId="326"/>
        </pc:sldMkLst>
        <pc:spChg chg="mod">
          <ac:chgData name="BAYRAM DÜNDAR" userId="20c76ee4-93e7-49f9-a784-b530f3f765e2" providerId="ADAL" clId="{E941C0F3-2269-4631-B4D1-A20D8AF80422}" dt="2026-02-01T22:16:28.883" v="3179" actId="6549"/>
          <ac:spMkLst>
            <pc:docMk/>
            <pc:sldMk cId="3759132971" sldId="326"/>
            <ac:spMk id="4" creationId="{B64D2C2C-2940-DF16-2188-FF7FEED6CDCC}"/>
          </ac:spMkLst>
        </pc:spChg>
        <pc:spChg chg="mod">
          <ac:chgData name="BAYRAM DÜNDAR" userId="20c76ee4-93e7-49f9-a784-b530f3f765e2" providerId="ADAL" clId="{E941C0F3-2269-4631-B4D1-A20D8AF80422}" dt="2026-02-04T13:06:30.940" v="7943" actId="20577"/>
          <ac:spMkLst>
            <pc:docMk/>
            <pc:sldMk cId="3759132971" sldId="326"/>
            <ac:spMk id="5" creationId="{B64D2C2C-2940-DF16-2188-FF7FEED6CDCC}"/>
          </ac:spMkLst>
        </pc:spChg>
        <pc:picChg chg="add mod">
          <ac:chgData name="BAYRAM DÜNDAR" userId="20c76ee4-93e7-49f9-a784-b530f3f765e2" providerId="ADAL" clId="{E941C0F3-2269-4631-B4D1-A20D8AF80422}" dt="2026-02-01T22:16:21.638" v="3176" actId="962"/>
          <ac:picMkLst>
            <pc:docMk/>
            <pc:sldMk cId="3759132971" sldId="326"/>
            <ac:picMk id="3" creationId="{581A6FCF-5AC5-8672-4D36-68129CFB15E2}"/>
          </ac:picMkLst>
        </pc:picChg>
        <pc:cxnChg chg="add mod modVis">
          <ac:chgData name="BAYRAM DÜNDAR" userId="20c76ee4-93e7-49f9-a784-b530f3f765e2" providerId="ADAL" clId="{E941C0F3-2269-4631-B4D1-A20D8AF80422}" dt="2026-02-04T13:52:47.065" v="12396"/>
          <ac:cxnSpMkLst>
            <pc:docMk/>
            <pc:sldMk cId="3759132971" sldId="326"/>
            <ac:cxnSpMk id="2" creationId="{ADDD9440-041B-691A-5BDD-07C3B0348E03}"/>
          </ac:cxnSpMkLst>
        </pc:cxnChg>
      </pc:sldChg>
      <pc:sldChg chg="addSp modSp mod">
        <pc:chgData name="BAYRAM DÜNDAR" userId="20c76ee4-93e7-49f9-a784-b530f3f765e2" providerId="ADAL" clId="{E941C0F3-2269-4631-B4D1-A20D8AF80422}" dt="2026-02-04T13:52:47.065" v="12396"/>
        <pc:sldMkLst>
          <pc:docMk/>
          <pc:sldMk cId="3935673905" sldId="327"/>
        </pc:sldMkLst>
        <pc:spChg chg="mod">
          <ac:chgData name="BAYRAM DÜNDAR" userId="20c76ee4-93e7-49f9-a784-b530f3f765e2" providerId="ADAL" clId="{E941C0F3-2269-4631-B4D1-A20D8AF80422}" dt="2026-02-04T01:07:57.163" v="6637" actId="1076"/>
          <ac:spMkLst>
            <pc:docMk/>
            <pc:sldMk cId="3935673905" sldId="327"/>
            <ac:spMk id="4" creationId="{B64D2C2C-2940-DF16-2188-FF7FEED6CDCC}"/>
          </ac:spMkLst>
        </pc:spChg>
        <pc:spChg chg="mod">
          <ac:chgData name="BAYRAM DÜNDAR" userId="20c76ee4-93e7-49f9-a784-b530f3f765e2" providerId="ADAL" clId="{E941C0F3-2269-4631-B4D1-A20D8AF80422}" dt="2026-02-03T23:11:28.888" v="6192" actId="20577"/>
          <ac:spMkLst>
            <pc:docMk/>
            <pc:sldMk cId="3935673905" sldId="327"/>
            <ac:spMk id="5" creationId="{B64D2C2C-2940-DF16-2188-FF7FEED6CDCC}"/>
          </ac:spMkLst>
        </pc:spChg>
        <pc:picChg chg="add mod">
          <ac:chgData name="BAYRAM DÜNDAR" userId="20c76ee4-93e7-49f9-a784-b530f3f765e2" providerId="ADAL" clId="{E941C0F3-2269-4631-B4D1-A20D8AF80422}" dt="2026-02-04T01:07:55.140" v="6636" actId="1076"/>
          <ac:picMkLst>
            <pc:docMk/>
            <pc:sldMk cId="3935673905" sldId="327"/>
            <ac:picMk id="3" creationId="{88AD5439-CE1E-31E3-9E44-482857C67019}"/>
          </ac:picMkLst>
        </pc:picChg>
        <pc:cxnChg chg="add mod modVis">
          <ac:chgData name="BAYRAM DÜNDAR" userId="20c76ee4-93e7-49f9-a784-b530f3f765e2" providerId="ADAL" clId="{E941C0F3-2269-4631-B4D1-A20D8AF80422}" dt="2026-02-04T13:52:47.065" v="12396"/>
          <ac:cxnSpMkLst>
            <pc:docMk/>
            <pc:sldMk cId="3935673905" sldId="327"/>
            <ac:cxnSpMk id="2" creationId="{A8047061-25B2-2D2B-D652-DFE4646134B5}"/>
          </ac:cxnSpMkLst>
        </pc:cxnChg>
      </pc:sldChg>
      <pc:sldChg chg="addSp modSp del mod">
        <pc:chgData name="BAYRAM DÜNDAR" userId="20c76ee4-93e7-49f9-a784-b530f3f765e2" providerId="ADAL" clId="{E941C0F3-2269-4631-B4D1-A20D8AF80422}" dt="2026-02-04T22:06:33.945" v="12581" actId="47"/>
        <pc:sldMkLst>
          <pc:docMk/>
          <pc:sldMk cId="350257579" sldId="328"/>
        </pc:sldMkLst>
        <pc:spChg chg="mod">
          <ac:chgData name="BAYRAM DÜNDAR" userId="20c76ee4-93e7-49f9-a784-b530f3f765e2" providerId="ADAL" clId="{E941C0F3-2269-4631-B4D1-A20D8AF80422}" dt="2026-02-03T23:39:44.334" v="6339" actId="1076"/>
          <ac:spMkLst>
            <pc:docMk/>
            <pc:sldMk cId="350257579" sldId="328"/>
            <ac:spMk id="4" creationId="{B64D2C2C-2940-DF16-2188-FF7FEED6CDCC}"/>
          </ac:spMkLst>
        </pc:spChg>
        <pc:spChg chg="mod">
          <ac:chgData name="BAYRAM DÜNDAR" userId="20c76ee4-93e7-49f9-a784-b530f3f765e2" providerId="ADAL" clId="{E941C0F3-2269-4631-B4D1-A20D8AF80422}" dt="2026-02-03T23:11:22.175" v="6188" actId="20577"/>
          <ac:spMkLst>
            <pc:docMk/>
            <pc:sldMk cId="350257579" sldId="328"/>
            <ac:spMk id="5" creationId="{B64D2C2C-2940-DF16-2188-FF7FEED6CDCC}"/>
          </ac:spMkLst>
        </pc:spChg>
        <pc:picChg chg="add mod">
          <ac:chgData name="BAYRAM DÜNDAR" userId="20c76ee4-93e7-49f9-a784-b530f3f765e2" providerId="ADAL" clId="{E941C0F3-2269-4631-B4D1-A20D8AF80422}" dt="2026-02-03T23:39:39.663" v="6337" actId="1076"/>
          <ac:picMkLst>
            <pc:docMk/>
            <pc:sldMk cId="350257579" sldId="328"/>
            <ac:picMk id="3" creationId="{BAC7A15A-D08A-12D7-9617-EDFF6D46A717}"/>
          </ac:picMkLst>
        </pc:picChg>
        <pc:cxnChg chg="add mod modVis">
          <ac:chgData name="BAYRAM DÜNDAR" userId="20c76ee4-93e7-49f9-a784-b530f3f765e2" providerId="ADAL" clId="{E941C0F3-2269-4631-B4D1-A20D8AF80422}" dt="2026-02-04T13:52:47.065" v="12396"/>
          <ac:cxnSpMkLst>
            <pc:docMk/>
            <pc:sldMk cId="350257579" sldId="328"/>
            <ac:cxnSpMk id="2" creationId="{D01D796C-0A50-3618-961D-44E400FCB444}"/>
          </ac:cxnSpMkLst>
        </pc:cxnChg>
      </pc:sldChg>
      <pc:sldChg chg="addSp modSp mod">
        <pc:chgData name="BAYRAM DÜNDAR" userId="20c76ee4-93e7-49f9-a784-b530f3f765e2" providerId="ADAL" clId="{E941C0F3-2269-4631-B4D1-A20D8AF80422}" dt="2026-02-04T13:52:47.065" v="12396"/>
        <pc:sldMkLst>
          <pc:docMk/>
          <pc:sldMk cId="2681653890" sldId="329"/>
        </pc:sldMkLst>
        <pc:spChg chg="mod">
          <ac:chgData name="BAYRAM DÜNDAR" userId="20c76ee4-93e7-49f9-a784-b530f3f765e2" providerId="ADAL" clId="{E941C0F3-2269-4631-B4D1-A20D8AF80422}" dt="2026-02-01T11:42:38.792" v="3133" actId="14100"/>
          <ac:spMkLst>
            <pc:docMk/>
            <pc:sldMk cId="2681653890" sldId="329"/>
            <ac:spMk id="4" creationId="{B64D2C2C-2940-DF16-2188-FF7FEED6CDCC}"/>
          </ac:spMkLst>
        </pc:spChg>
        <pc:spChg chg="mod">
          <ac:chgData name="BAYRAM DÜNDAR" userId="20c76ee4-93e7-49f9-a784-b530f3f765e2" providerId="ADAL" clId="{E941C0F3-2269-4631-B4D1-A20D8AF80422}" dt="2026-02-03T23:11:17.769" v="6186" actId="20577"/>
          <ac:spMkLst>
            <pc:docMk/>
            <pc:sldMk cId="2681653890" sldId="329"/>
            <ac:spMk id="5" creationId="{B64D2C2C-2940-DF16-2188-FF7FEED6CDCC}"/>
          </ac:spMkLst>
        </pc:spChg>
        <pc:spChg chg="add mod">
          <ac:chgData name="BAYRAM DÜNDAR" userId="20c76ee4-93e7-49f9-a784-b530f3f765e2" providerId="ADAL" clId="{E941C0F3-2269-4631-B4D1-A20D8AF80422}" dt="2026-02-03T23:33:14.879" v="6297" actId="20577"/>
          <ac:spMkLst>
            <pc:docMk/>
            <pc:sldMk cId="2681653890" sldId="329"/>
            <ac:spMk id="7" creationId="{7E1573DE-5EC6-3D58-CFBD-F428A38D9BC8}"/>
          </ac:spMkLst>
        </pc:spChg>
        <pc:picChg chg="add mod">
          <ac:chgData name="BAYRAM DÜNDAR" userId="20c76ee4-93e7-49f9-a784-b530f3f765e2" providerId="ADAL" clId="{E941C0F3-2269-4631-B4D1-A20D8AF80422}" dt="2026-02-01T11:41:38.543" v="3120" actId="14100"/>
          <ac:picMkLst>
            <pc:docMk/>
            <pc:sldMk cId="2681653890" sldId="329"/>
            <ac:picMk id="3" creationId="{8C54E54C-87EE-F406-2610-71F889C14AD4}"/>
          </ac:picMkLst>
        </pc:picChg>
        <pc:cxnChg chg="add mod modVis">
          <ac:chgData name="BAYRAM DÜNDAR" userId="20c76ee4-93e7-49f9-a784-b530f3f765e2" providerId="ADAL" clId="{E941C0F3-2269-4631-B4D1-A20D8AF80422}" dt="2026-02-04T13:52:47.065" v="12396"/>
          <ac:cxnSpMkLst>
            <pc:docMk/>
            <pc:sldMk cId="2681653890" sldId="329"/>
            <ac:cxnSpMk id="2" creationId="{B6107022-C1CA-C384-249E-52CEB5DC2AE0}"/>
          </ac:cxnSpMkLst>
        </pc:cxnChg>
      </pc:sldChg>
      <pc:sldChg chg="addSp modSp mod">
        <pc:chgData name="BAYRAM DÜNDAR" userId="20c76ee4-93e7-49f9-a784-b530f3f765e2" providerId="ADAL" clId="{E941C0F3-2269-4631-B4D1-A20D8AF80422}" dt="2026-02-04T13:52:47.065" v="12396"/>
        <pc:sldMkLst>
          <pc:docMk/>
          <pc:sldMk cId="1335603746" sldId="330"/>
        </pc:sldMkLst>
        <pc:spChg chg="mod">
          <ac:chgData name="BAYRAM DÜNDAR" userId="20c76ee4-93e7-49f9-a784-b530f3f765e2" providerId="ADAL" clId="{E941C0F3-2269-4631-B4D1-A20D8AF80422}" dt="2026-02-01T11:36:16.960" v="3115" actId="1076"/>
          <ac:spMkLst>
            <pc:docMk/>
            <pc:sldMk cId="1335603746" sldId="330"/>
            <ac:spMk id="4" creationId="{B64D2C2C-2940-DF16-2188-FF7FEED6CDCC}"/>
          </ac:spMkLst>
        </pc:spChg>
        <pc:spChg chg="mod">
          <ac:chgData name="BAYRAM DÜNDAR" userId="20c76ee4-93e7-49f9-a784-b530f3f765e2" providerId="ADAL" clId="{E941C0F3-2269-4631-B4D1-A20D8AF80422}" dt="2026-02-03T23:11:12.767" v="6184" actId="20577"/>
          <ac:spMkLst>
            <pc:docMk/>
            <pc:sldMk cId="1335603746" sldId="330"/>
            <ac:spMk id="5" creationId="{B64D2C2C-2940-DF16-2188-FF7FEED6CDCC}"/>
          </ac:spMkLst>
        </pc:spChg>
        <pc:spChg chg="add mod">
          <ac:chgData name="BAYRAM DÜNDAR" userId="20c76ee4-93e7-49f9-a784-b530f3f765e2" providerId="ADAL" clId="{E941C0F3-2269-4631-B4D1-A20D8AF80422}" dt="2026-02-01T11:35:45.401" v="3112" actId="14100"/>
          <ac:spMkLst>
            <pc:docMk/>
            <pc:sldMk cId="1335603746" sldId="330"/>
            <ac:spMk id="8" creationId="{21D9EA95-8A98-4341-F2B8-F4DD1C64F8DF}"/>
          </ac:spMkLst>
        </pc:spChg>
        <pc:picChg chg="add mod">
          <ac:chgData name="BAYRAM DÜNDAR" userId="20c76ee4-93e7-49f9-a784-b530f3f765e2" providerId="ADAL" clId="{E941C0F3-2269-4631-B4D1-A20D8AF80422}" dt="2026-02-04T13:00:43.646" v="7919" actId="1076"/>
          <ac:picMkLst>
            <pc:docMk/>
            <pc:sldMk cId="1335603746" sldId="330"/>
            <ac:picMk id="3" creationId="{0E7E987F-FB17-086B-7864-C776404D6EC3}"/>
          </ac:picMkLst>
        </pc:picChg>
        <pc:cxnChg chg="add mod modVis">
          <ac:chgData name="BAYRAM DÜNDAR" userId="20c76ee4-93e7-49f9-a784-b530f3f765e2" providerId="ADAL" clId="{E941C0F3-2269-4631-B4D1-A20D8AF80422}" dt="2026-02-04T13:52:47.065" v="12396"/>
          <ac:cxnSpMkLst>
            <pc:docMk/>
            <pc:sldMk cId="1335603746" sldId="330"/>
            <ac:cxnSpMk id="2" creationId="{5E50C857-3F69-63CF-FF8D-7671E232A4BA}"/>
          </ac:cxnSpMkLst>
        </pc:cxnChg>
      </pc:sldChg>
      <pc:sldChg chg="addSp modSp del mod">
        <pc:chgData name="BAYRAM DÜNDAR" userId="20c76ee4-93e7-49f9-a784-b530f3f765e2" providerId="ADAL" clId="{E941C0F3-2269-4631-B4D1-A20D8AF80422}" dt="2026-02-03T23:11:02.572" v="6180" actId="47"/>
        <pc:sldMkLst>
          <pc:docMk/>
          <pc:sldMk cId="1808148287" sldId="331"/>
        </pc:sldMkLst>
        <pc:spChg chg="mod">
          <ac:chgData name="BAYRAM DÜNDAR" userId="20c76ee4-93e7-49f9-a784-b530f3f765e2" providerId="ADAL" clId="{E941C0F3-2269-4631-B4D1-A20D8AF80422}" dt="2026-02-01T11:26:37.368" v="3084" actId="14100"/>
          <ac:spMkLst>
            <pc:docMk/>
            <pc:sldMk cId="1808148287" sldId="331"/>
            <ac:spMk id="4" creationId="{B64D2C2C-2940-DF16-2188-FF7FEED6CDCC}"/>
          </ac:spMkLst>
        </pc:spChg>
        <pc:spChg chg="mod">
          <ac:chgData name="BAYRAM DÜNDAR" userId="20c76ee4-93e7-49f9-a784-b530f3f765e2" providerId="ADAL" clId="{E941C0F3-2269-4631-B4D1-A20D8AF80422}" dt="2026-02-03T23:10:30.295" v="6179" actId="20577"/>
          <ac:spMkLst>
            <pc:docMk/>
            <pc:sldMk cId="1808148287" sldId="331"/>
            <ac:spMk id="5" creationId="{B64D2C2C-2940-DF16-2188-FF7FEED6CDCC}"/>
          </ac:spMkLst>
        </pc:spChg>
        <pc:picChg chg="add mod">
          <ac:chgData name="BAYRAM DÜNDAR" userId="20c76ee4-93e7-49f9-a784-b530f3f765e2" providerId="ADAL" clId="{E941C0F3-2269-4631-B4D1-A20D8AF80422}" dt="2026-02-01T11:29:41.793" v="3090" actId="1076"/>
          <ac:picMkLst>
            <pc:docMk/>
            <pc:sldMk cId="1808148287" sldId="331"/>
            <ac:picMk id="3" creationId="{507D072A-65B4-C44C-5697-B737B9FF4088}"/>
          </ac:picMkLst>
        </pc:picChg>
      </pc:sldChg>
      <pc:sldChg chg="addSp modSp mod">
        <pc:chgData name="BAYRAM DÜNDAR" userId="20c76ee4-93e7-49f9-a784-b530f3f765e2" providerId="ADAL" clId="{E941C0F3-2269-4631-B4D1-A20D8AF80422}" dt="2026-02-04T13:52:47.065" v="12396"/>
        <pc:sldMkLst>
          <pc:docMk/>
          <pc:sldMk cId="813417613" sldId="332"/>
        </pc:sldMkLst>
        <pc:spChg chg="mod">
          <ac:chgData name="BAYRAM DÜNDAR" userId="20c76ee4-93e7-49f9-a784-b530f3f765e2" providerId="ADAL" clId="{E941C0F3-2269-4631-B4D1-A20D8AF80422}" dt="2026-02-03T23:12:40.887" v="6211" actId="1076"/>
          <ac:spMkLst>
            <pc:docMk/>
            <pc:sldMk cId="813417613" sldId="332"/>
            <ac:spMk id="4" creationId="{B64D2C2C-2940-DF16-2188-FF7FEED6CDCC}"/>
          </ac:spMkLst>
        </pc:spChg>
        <pc:spChg chg="mod">
          <ac:chgData name="BAYRAM DÜNDAR" userId="20c76ee4-93e7-49f9-a784-b530f3f765e2" providerId="ADAL" clId="{E941C0F3-2269-4631-B4D1-A20D8AF80422}" dt="2026-02-03T23:10:15.789" v="6177" actId="20577"/>
          <ac:spMkLst>
            <pc:docMk/>
            <pc:sldMk cId="813417613" sldId="332"/>
            <ac:spMk id="5" creationId="{B64D2C2C-2940-DF16-2188-FF7FEED6CDCC}"/>
          </ac:spMkLst>
        </pc:spChg>
        <pc:picChg chg="add mod">
          <ac:chgData name="BAYRAM DÜNDAR" userId="20c76ee4-93e7-49f9-a784-b530f3f765e2" providerId="ADAL" clId="{E941C0F3-2269-4631-B4D1-A20D8AF80422}" dt="2026-02-04T12:57:24.943" v="7915" actId="1076"/>
          <ac:picMkLst>
            <pc:docMk/>
            <pc:sldMk cId="813417613" sldId="332"/>
            <ac:picMk id="3" creationId="{93C9BB25-DDC4-C43F-2ADE-8FE78803D51B}"/>
          </ac:picMkLst>
        </pc:picChg>
        <pc:cxnChg chg="add mod modVis">
          <ac:chgData name="BAYRAM DÜNDAR" userId="20c76ee4-93e7-49f9-a784-b530f3f765e2" providerId="ADAL" clId="{E941C0F3-2269-4631-B4D1-A20D8AF80422}" dt="2026-02-04T13:52:47.065" v="12396"/>
          <ac:cxnSpMkLst>
            <pc:docMk/>
            <pc:sldMk cId="813417613" sldId="332"/>
            <ac:cxnSpMk id="2" creationId="{827F6262-6646-7E57-8E70-FB12D0823021}"/>
          </ac:cxnSpMkLst>
        </pc:cxnChg>
      </pc:sldChg>
      <pc:sldChg chg="addSp modSp del mod">
        <pc:chgData name="BAYRAM DÜNDAR" userId="20c76ee4-93e7-49f9-a784-b530f3f765e2" providerId="ADAL" clId="{E941C0F3-2269-4631-B4D1-A20D8AF80422}" dt="2026-02-03T23:10:09.302" v="6173" actId="47"/>
        <pc:sldMkLst>
          <pc:docMk/>
          <pc:sldMk cId="2419433305" sldId="333"/>
        </pc:sldMkLst>
        <pc:spChg chg="mod">
          <ac:chgData name="BAYRAM DÜNDAR" userId="20c76ee4-93e7-49f9-a784-b530f3f765e2" providerId="ADAL" clId="{E941C0F3-2269-4631-B4D1-A20D8AF80422}" dt="2026-02-01T11:17:00.592" v="3007" actId="20577"/>
          <ac:spMkLst>
            <pc:docMk/>
            <pc:sldMk cId="2419433305" sldId="333"/>
            <ac:spMk id="4" creationId="{B64D2C2C-2940-DF16-2188-FF7FEED6CDCC}"/>
          </ac:spMkLst>
        </pc:spChg>
        <pc:spChg chg="mod">
          <ac:chgData name="BAYRAM DÜNDAR" userId="20c76ee4-93e7-49f9-a784-b530f3f765e2" providerId="ADAL" clId="{E941C0F3-2269-4631-B4D1-A20D8AF80422}" dt="2026-02-03T22:36:17.160" v="5973" actId="20577"/>
          <ac:spMkLst>
            <pc:docMk/>
            <pc:sldMk cId="2419433305" sldId="333"/>
            <ac:spMk id="5" creationId="{B64D2C2C-2940-DF16-2188-FF7FEED6CDCC}"/>
          </ac:spMkLst>
        </pc:spChg>
        <pc:picChg chg="add mod">
          <ac:chgData name="BAYRAM DÜNDAR" userId="20c76ee4-93e7-49f9-a784-b530f3f765e2" providerId="ADAL" clId="{E941C0F3-2269-4631-B4D1-A20D8AF80422}" dt="2026-02-01T11:16:51.941" v="3006" actId="1076"/>
          <ac:picMkLst>
            <pc:docMk/>
            <pc:sldMk cId="2419433305" sldId="333"/>
            <ac:picMk id="3" creationId="{7ADD69FF-D229-6D77-B8EF-1EF23E178C2F}"/>
          </ac:picMkLst>
        </pc:picChg>
      </pc:sldChg>
      <pc:sldChg chg="addSp delSp modSp mod">
        <pc:chgData name="BAYRAM DÜNDAR" userId="20c76ee4-93e7-49f9-a784-b530f3f765e2" providerId="ADAL" clId="{E941C0F3-2269-4631-B4D1-A20D8AF80422}" dt="2026-02-04T13:52:47.065" v="12396"/>
        <pc:sldMkLst>
          <pc:docMk/>
          <pc:sldMk cId="920165474" sldId="334"/>
        </pc:sldMkLst>
        <pc:spChg chg="del mod">
          <ac:chgData name="BAYRAM DÜNDAR" userId="20c76ee4-93e7-49f9-a784-b530f3f765e2" providerId="ADAL" clId="{E941C0F3-2269-4631-B4D1-A20D8AF80422}" dt="2026-02-03T22:55:22.367" v="6093" actId="478"/>
          <ac:spMkLst>
            <pc:docMk/>
            <pc:sldMk cId="920165474" sldId="334"/>
            <ac:spMk id="4" creationId="{B64D2C2C-2940-DF16-2188-FF7FEED6CDCC}"/>
          </ac:spMkLst>
        </pc:spChg>
        <pc:spChg chg="del mod">
          <ac:chgData name="BAYRAM DÜNDAR" userId="20c76ee4-93e7-49f9-a784-b530f3f765e2" providerId="ADAL" clId="{E941C0F3-2269-4631-B4D1-A20D8AF80422}" dt="2026-02-01T10:57:19.997" v="2989" actId="478"/>
          <ac:spMkLst>
            <pc:docMk/>
            <pc:sldMk cId="920165474" sldId="334"/>
            <ac:spMk id="5" creationId="{B64D2C2C-2940-DF16-2188-FF7FEED6CDCC}"/>
          </ac:spMkLst>
        </pc:spChg>
        <pc:spChg chg="add mod">
          <ac:chgData name="BAYRAM DÜNDAR" userId="20c76ee4-93e7-49f9-a784-b530f3f765e2" providerId="ADAL" clId="{E941C0F3-2269-4631-B4D1-A20D8AF80422}" dt="2026-02-03T23:04:29.202" v="6125" actId="122"/>
          <ac:spMkLst>
            <pc:docMk/>
            <pc:sldMk cId="920165474" sldId="334"/>
            <ac:spMk id="7" creationId="{F3860D69-A275-19B8-F551-486797EDA8A9}"/>
          </ac:spMkLst>
        </pc:spChg>
        <pc:picChg chg="add mod">
          <ac:chgData name="BAYRAM DÜNDAR" userId="20c76ee4-93e7-49f9-a784-b530f3f765e2" providerId="ADAL" clId="{E941C0F3-2269-4631-B4D1-A20D8AF80422}" dt="2026-02-03T23:03:49.368" v="6117" actId="1076"/>
          <ac:picMkLst>
            <pc:docMk/>
            <pc:sldMk cId="920165474" sldId="334"/>
            <ac:picMk id="3" creationId="{1D436FB0-67F9-A545-8E66-7D85155AB88B}"/>
          </ac:picMkLst>
        </pc:picChg>
        <pc:cxnChg chg="add mod modVis">
          <ac:chgData name="BAYRAM DÜNDAR" userId="20c76ee4-93e7-49f9-a784-b530f3f765e2" providerId="ADAL" clId="{E941C0F3-2269-4631-B4D1-A20D8AF80422}" dt="2026-02-04T13:52:47.065" v="12396"/>
          <ac:cxnSpMkLst>
            <pc:docMk/>
            <pc:sldMk cId="920165474" sldId="334"/>
            <ac:cxnSpMk id="2" creationId="{177E4B44-4480-B73B-3125-6A05CE30A576}"/>
          </ac:cxnSpMkLst>
        </pc:cxnChg>
      </pc:sldChg>
      <pc:sldChg chg="addSp modSp mod">
        <pc:chgData name="BAYRAM DÜNDAR" userId="20c76ee4-93e7-49f9-a784-b530f3f765e2" providerId="ADAL" clId="{E941C0F3-2269-4631-B4D1-A20D8AF80422}" dt="2026-02-04T13:52:47.065" v="12396"/>
        <pc:sldMkLst>
          <pc:docMk/>
          <pc:sldMk cId="2772378126" sldId="335"/>
        </pc:sldMkLst>
        <pc:spChg chg="mod">
          <ac:chgData name="BAYRAM DÜNDAR" userId="20c76ee4-93e7-49f9-a784-b530f3f765e2" providerId="ADAL" clId="{E941C0F3-2269-4631-B4D1-A20D8AF80422}" dt="2026-02-04T12:53:25.936" v="7908" actId="207"/>
          <ac:spMkLst>
            <pc:docMk/>
            <pc:sldMk cId="2772378126" sldId="335"/>
            <ac:spMk id="4" creationId="{B64D2C2C-2940-DF16-2188-FF7FEED6CDCC}"/>
          </ac:spMkLst>
        </pc:spChg>
        <pc:spChg chg="mod">
          <ac:chgData name="BAYRAM DÜNDAR" userId="20c76ee4-93e7-49f9-a784-b530f3f765e2" providerId="ADAL" clId="{E941C0F3-2269-4631-B4D1-A20D8AF80422}" dt="2026-02-03T22:36:10.905" v="5971" actId="20577"/>
          <ac:spMkLst>
            <pc:docMk/>
            <pc:sldMk cId="2772378126" sldId="335"/>
            <ac:spMk id="5" creationId="{B64D2C2C-2940-DF16-2188-FF7FEED6CDCC}"/>
          </ac:spMkLst>
        </pc:spChg>
        <pc:cxnChg chg="add mod modVis">
          <ac:chgData name="BAYRAM DÜNDAR" userId="20c76ee4-93e7-49f9-a784-b530f3f765e2" providerId="ADAL" clId="{E941C0F3-2269-4631-B4D1-A20D8AF80422}" dt="2026-02-04T13:52:47.065" v="12396"/>
          <ac:cxnSpMkLst>
            <pc:docMk/>
            <pc:sldMk cId="2772378126" sldId="335"/>
            <ac:cxnSpMk id="2" creationId="{80C3F8F0-5AC3-2D65-DF60-15D698228845}"/>
          </ac:cxnSpMkLst>
        </pc:cxnChg>
      </pc:sldChg>
      <pc:sldChg chg="addSp modSp mod">
        <pc:chgData name="BAYRAM DÜNDAR" userId="20c76ee4-93e7-49f9-a784-b530f3f765e2" providerId="ADAL" clId="{E941C0F3-2269-4631-B4D1-A20D8AF80422}" dt="2026-02-04T13:52:47.065" v="12396"/>
        <pc:sldMkLst>
          <pc:docMk/>
          <pc:sldMk cId="1192526598" sldId="336"/>
        </pc:sldMkLst>
        <pc:spChg chg="mod">
          <ac:chgData name="BAYRAM DÜNDAR" userId="20c76ee4-93e7-49f9-a784-b530f3f765e2" providerId="ADAL" clId="{E941C0F3-2269-4631-B4D1-A20D8AF80422}" dt="2026-02-01T10:47:22.869" v="2951" actId="1076"/>
          <ac:spMkLst>
            <pc:docMk/>
            <pc:sldMk cId="1192526598" sldId="336"/>
            <ac:spMk id="4" creationId="{B64D2C2C-2940-DF16-2188-FF7FEED6CDCC}"/>
          </ac:spMkLst>
        </pc:spChg>
        <pc:spChg chg="mod">
          <ac:chgData name="BAYRAM DÜNDAR" userId="20c76ee4-93e7-49f9-a784-b530f3f765e2" providerId="ADAL" clId="{E941C0F3-2269-4631-B4D1-A20D8AF80422}" dt="2026-02-03T22:36:06.030" v="5969" actId="20577"/>
          <ac:spMkLst>
            <pc:docMk/>
            <pc:sldMk cId="1192526598" sldId="336"/>
            <ac:spMk id="5" creationId="{B64D2C2C-2940-DF16-2188-FF7FEED6CDCC}"/>
          </ac:spMkLst>
        </pc:spChg>
        <pc:spChg chg="add mod">
          <ac:chgData name="BAYRAM DÜNDAR" userId="20c76ee4-93e7-49f9-a784-b530f3f765e2" providerId="ADAL" clId="{E941C0F3-2269-4631-B4D1-A20D8AF80422}" dt="2026-02-01T10:47:52.643" v="2960" actId="255"/>
          <ac:spMkLst>
            <pc:docMk/>
            <pc:sldMk cId="1192526598" sldId="336"/>
            <ac:spMk id="8" creationId="{460931AE-BB7F-6B7A-D58B-14838869DF82}"/>
          </ac:spMkLst>
        </pc:spChg>
        <pc:picChg chg="add mod">
          <ac:chgData name="BAYRAM DÜNDAR" userId="20c76ee4-93e7-49f9-a784-b530f3f765e2" providerId="ADAL" clId="{E941C0F3-2269-4631-B4D1-A20D8AF80422}" dt="2026-02-01T10:46:41.654" v="2946" actId="1076"/>
          <ac:picMkLst>
            <pc:docMk/>
            <pc:sldMk cId="1192526598" sldId="336"/>
            <ac:picMk id="3" creationId="{344726BE-E11F-8BE7-11A7-D0CA76CAA3B6}"/>
          </ac:picMkLst>
        </pc:picChg>
        <pc:cxnChg chg="add mod modVis">
          <ac:chgData name="BAYRAM DÜNDAR" userId="20c76ee4-93e7-49f9-a784-b530f3f765e2" providerId="ADAL" clId="{E941C0F3-2269-4631-B4D1-A20D8AF80422}" dt="2026-02-04T13:52:47.065" v="12396"/>
          <ac:cxnSpMkLst>
            <pc:docMk/>
            <pc:sldMk cId="1192526598" sldId="336"/>
            <ac:cxnSpMk id="2" creationId="{E68E0AFB-B9B5-2CF0-3651-E14CC7EEDDF2}"/>
          </ac:cxnSpMkLst>
        </pc:cxnChg>
      </pc:sldChg>
      <pc:sldChg chg="addSp modSp mod">
        <pc:chgData name="BAYRAM DÜNDAR" userId="20c76ee4-93e7-49f9-a784-b530f3f765e2" providerId="ADAL" clId="{E941C0F3-2269-4631-B4D1-A20D8AF80422}" dt="2026-02-04T13:52:47.065" v="12396"/>
        <pc:sldMkLst>
          <pc:docMk/>
          <pc:sldMk cId="2698766176" sldId="337"/>
        </pc:sldMkLst>
        <pc:spChg chg="mod">
          <ac:chgData name="BAYRAM DÜNDAR" userId="20c76ee4-93e7-49f9-a784-b530f3f765e2" providerId="ADAL" clId="{E941C0F3-2269-4631-B4D1-A20D8AF80422}" dt="2026-02-04T12:39:02.381" v="7894" actId="6549"/>
          <ac:spMkLst>
            <pc:docMk/>
            <pc:sldMk cId="2698766176" sldId="337"/>
            <ac:spMk id="4" creationId="{B64D2C2C-2940-DF16-2188-FF7FEED6CDCC}"/>
          </ac:spMkLst>
        </pc:spChg>
        <pc:spChg chg="mod">
          <ac:chgData name="BAYRAM DÜNDAR" userId="20c76ee4-93e7-49f9-a784-b530f3f765e2" providerId="ADAL" clId="{E941C0F3-2269-4631-B4D1-A20D8AF80422}" dt="2026-02-03T22:35:58.781" v="5967" actId="20577"/>
          <ac:spMkLst>
            <pc:docMk/>
            <pc:sldMk cId="2698766176" sldId="337"/>
            <ac:spMk id="5" creationId="{B64D2C2C-2940-DF16-2188-FF7FEED6CDCC}"/>
          </ac:spMkLst>
        </pc:spChg>
        <pc:picChg chg="add mod">
          <ac:chgData name="BAYRAM DÜNDAR" userId="20c76ee4-93e7-49f9-a784-b530f3f765e2" providerId="ADAL" clId="{E941C0F3-2269-4631-B4D1-A20D8AF80422}" dt="2026-02-01T10:38:45.037" v="2895" actId="1076"/>
          <ac:picMkLst>
            <pc:docMk/>
            <pc:sldMk cId="2698766176" sldId="337"/>
            <ac:picMk id="3" creationId="{7F2BD2C6-021E-9EF2-C1C5-AD4DECF0CB62}"/>
          </ac:picMkLst>
        </pc:picChg>
        <pc:picChg chg="add mod modCrop">
          <ac:chgData name="BAYRAM DÜNDAR" userId="20c76ee4-93e7-49f9-a784-b530f3f765e2" providerId="ADAL" clId="{E941C0F3-2269-4631-B4D1-A20D8AF80422}" dt="2026-02-04T12:38:30.678" v="7884" actId="1076"/>
          <ac:picMkLst>
            <pc:docMk/>
            <pc:sldMk cId="2698766176" sldId="337"/>
            <ac:picMk id="7" creationId="{E7221E24-0981-7CA3-446E-204404C1DA77}"/>
          </ac:picMkLst>
        </pc:picChg>
        <pc:picChg chg="add mod modCrop">
          <ac:chgData name="BAYRAM DÜNDAR" userId="20c76ee4-93e7-49f9-a784-b530f3f765e2" providerId="ADAL" clId="{E941C0F3-2269-4631-B4D1-A20D8AF80422}" dt="2026-02-04T12:39:07.765" v="7896" actId="14100"/>
          <ac:picMkLst>
            <pc:docMk/>
            <pc:sldMk cId="2698766176" sldId="337"/>
            <ac:picMk id="9" creationId="{1EF1EC8B-434D-3274-F0F7-7FD1388CA752}"/>
          </ac:picMkLst>
        </pc:picChg>
        <pc:picChg chg="add mod modCrop">
          <ac:chgData name="BAYRAM DÜNDAR" userId="20c76ee4-93e7-49f9-a784-b530f3f765e2" providerId="ADAL" clId="{E941C0F3-2269-4631-B4D1-A20D8AF80422}" dt="2026-02-04T12:39:32.638" v="7904" actId="1076"/>
          <ac:picMkLst>
            <pc:docMk/>
            <pc:sldMk cId="2698766176" sldId="337"/>
            <ac:picMk id="11" creationId="{09A358AE-683C-E95E-BAFF-611C4844F725}"/>
          </ac:picMkLst>
        </pc:picChg>
        <pc:cxnChg chg="add mod modVis">
          <ac:chgData name="BAYRAM DÜNDAR" userId="20c76ee4-93e7-49f9-a784-b530f3f765e2" providerId="ADAL" clId="{E941C0F3-2269-4631-B4D1-A20D8AF80422}" dt="2026-02-04T13:52:47.065" v="12396"/>
          <ac:cxnSpMkLst>
            <pc:docMk/>
            <pc:sldMk cId="2698766176" sldId="337"/>
            <ac:cxnSpMk id="12" creationId="{7717D3DC-97DC-0179-A448-3029AEDDB892}"/>
          </ac:cxnSpMkLst>
        </pc:cxnChg>
      </pc:sldChg>
      <pc:sldChg chg="addSp modSp del mod">
        <pc:chgData name="BAYRAM DÜNDAR" userId="20c76ee4-93e7-49f9-a784-b530f3f765e2" providerId="ADAL" clId="{E941C0F3-2269-4631-B4D1-A20D8AF80422}" dt="2026-02-03T22:35:51.296" v="5963" actId="47"/>
        <pc:sldMkLst>
          <pc:docMk/>
          <pc:sldMk cId="192121639" sldId="338"/>
        </pc:sldMkLst>
        <pc:spChg chg="mod">
          <ac:chgData name="BAYRAM DÜNDAR" userId="20c76ee4-93e7-49f9-a784-b530f3f765e2" providerId="ADAL" clId="{E941C0F3-2269-4631-B4D1-A20D8AF80422}" dt="2026-02-01T10:33:13.983" v="2881" actId="6549"/>
          <ac:spMkLst>
            <pc:docMk/>
            <pc:sldMk cId="192121639" sldId="338"/>
            <ac:spMk id="4" creationId="{B64D2C2C-2940-DF16-2188-FF7FEED6CDCC}"/>
          </ac:spMkLst>
        </pc:spChg>
        <pc:spChg chg="mod">
          <ac:chgData name="BAYRAM DÜNDAR" userId="20c76ee4-93e7-49f9-a784-b530f3f765e2" providerId="ADAL" clId="{E941C0F3-2269-4631-B4D1-A20D8AF80422}" dt="2026-02-01T10:31:57.814" v="2876" actId="20577"/>
          <ac:spMkLst>
            <pc:docMk/>
            <pc:sldMk cId="192121639" sldId="338"/>
            <ac:spMk id="5" creationId="{B64D2C2C-2940-DF16-2188-FF7FEED6CDCC}"/>
          </ac:spMkLst>
        </pc:spChg>
        <pc:picChg chg="add mod">
          <ac:chgData name="BAYRAM DÜNDAR" userId="20c76ee4-93e7-49f9-a784-b530f3f765e2" providerId="ADAL" clId="{E941C0F3-2269-4631-B4D1-A20D8AF80422}" dt="2026-02-01T10:31:37.015" v="2871" actId="1076"/>
          <ac:picMkLst>
            <pc:docMk/>
            <pc:sldMk cId="192121639" sldId="338"/>
            <ac:picMk id="3" creationId="{556F5305-5E19-DC96-4EE7-B12C187B6680}"/>
          </ac:picMkLst>
        </pc:picChg>
      </pc:sldChg>
      <pc:sldChg chg="addSp modSp mod">
        <pc:chgData name="BAYRAM DÜNDAR" userId="20c76ee4-93e7-49f9-a784-b530f3f765e2" providerId="ADAL" clId="{E941C0F3-2269-4631-B4D1-A20D8AF80422}" dt="2026-02-04T23:39:49.836" v="12890" actId="1076"/>
        <pc:sldMkLst>
          <pc:docMk/>
          <pc:sldMk cId="2071795703" sldId="339"/>
        </pc:sldMkLst>
        <pc:spChg chg="add mod">
          <ac:chgData name="BAYRAM DÜNDAR" userId="20c76ee4-93e7-49f9-a784-b530f3f765e2" providerId="ADAL" clId="{E941C0F3-2269-4631-B4D1-A20D8AF80422}" dt="2026-02-04T23:39:49.836" v="12890" actId="1076"/>
          <ac:spMkLst>
            <pc:docMk/>
            <pc:sldMk cId="2071795703" sldId="339"/>
            <ac:spMk id="3" creationId="{B96E9333-CF4D-3F0A-A594-4D7C881524A0}"/>
          </ac:spMkLst>
        </pc:spChg>
        <pc:spChg chg="mod">
          <ac:chgData name="BAYRAM DÜNDAR" userId="20c76ee4-93e7-49f9-a784-b530f3f765e2" providerId="ADAL" clId="{E941C0F3-2269-4631-B4D1-A20D8AF80422}" dt="2026-02-03T22:26:44.594" v="5940" actId="1076"/>
          <ac:spMkLst>
            <pc:docMk/>
            <pc:sldMk cId="2071795703" sldId="339"/>
            <ac:spMk id="4" creationId="{B64D2C2C-2940-DF16-2188-FF7FEED6CDCC}"/>
          </ac:spMkLst>
        </pc:spChg>
        <pc:spChg chg="mod">
          <ac:chgData name="BAYRAM DÜNDAR" userId="20c76ee4-93e7-49f9-a784-b530f3f765e2" providerId="ADAL" clId="{E941C0F3-2269-4631-B4D1-A20D8AF80422}" dt="2026-02-01T10:24:42.742" v="2841" actId="20577"/>
          <ac:spMkLst>
            <pc:docMk/>
            <pc:sldMk cId="2071795703" sldId="339"/>
            <ac:spMk id="5" creationId="{B64D2C2C-2940-DF16-2188-FF7FEED6CDCC}"/>
          </ac:spMkLst>
        </pc:spChg>
        <pc:picChg chg="add mod">
          <ac:chgData name="BAYRAM DÜNDAR" userId="20c76ee4-93e7-49f9-a784-b530f3f765e2" providerId="ADAL" clId="{E941C0F3-2269-4631-B4D1-A20D8AF80422}" dt="2026-02-03T22:26:54.642" v="5943" actId="1076"/>
          <ac:picMkLst>
            <pc:docMk/>
            <pc:sldMk cId="2071795703" sldId="339"/>
            <ac:picMk id="8" creationId="{A8A41420-E2AB-E8BC-BAA5-B3DE0245DF10}"/>
          </ac:picMkLst>
        </pc:picChg>
        <pc:cxnChg chg="add mod modVis">
          <ac:chgData name="BAYRAM DÜNDAR" userId="20c76ee4-93e7-49f9-a784-b530f3f765e2" providerId="ADAL" clId="{E941C0F3-2269-4631-B4D1-A20D8AF80422}" dt="2026-02-04T13:52:47.065" v="12396"/>
          <ac:cxnSpMkLst>
            <pc:docMk/>
            <pc:sldMk cId="2071795703" sldId="339"/>
            <ac:cxnSpMk id="2" creationId="{FF2ED448-9DD4-C0C6-C317-D47EFC809553}"/>
          </ac:cxnSpMkLst>
        </pc:cxnChg>
      </pc:sldChg>
      <pc:sldChg chg="addSp modSp mod">
        <pc:chgData name="BAYRAM DÜNDAR" userId="20c76ee4-93e7-49f9-a784-b530f3f765e2" providerId="ADAL" clId="{E941C0F3-2269-4631-B4D1-A20D8AF80422}" dt="2026-02-04T23:38:22.983" v="12886" actId="14100"/>
        <pc:sldMkLst>
          <pc:docMk/>
          <pc:sldMk cId="1726008908" sldId="340"/>
        </pc:sldMkLst>
        <pc:spChg chg="mod">
          <ac:chgData name="BAYRAM DÜNDAR" userId="20c76ee4-93e7-49f9-a784-b530f3f765e2" providerId="ADAL" clId="{E941C0F3-2269-4631-B4D1-A20D8AF80422}" dt="2026-02-04T23:38:22.983" v="12886" actId="14100"/>
          <ac:spMkLst>
            <pc:docMk/>
            <pc:sldMk cId="1726008908" sldId="340"/>
            <ac:spMk id="4" creationId="{B64D2C2C-2940-DF16-2188-FF7FEED6CDCC}"/>
          </ac:spMkLst>
        </pc:spChg>
        <pc:spChg chg="mod">
          <ac:chgData name="BAYRAM DÜNDAR" userId="20c76ee4-93e7-49f9-a784-b530f3f765e2" providerId="ADAL" clId="{E941C0F3-2269-4631-B4D1-A20D8AF80422}" dt="2026-01-31T22:56:16.951" v="2811" actId="20577"/>
          <ac:spMkLst>
            <pc:docMk/>
            <pc:sldMk cId="1726008908" sldId="340"/>
            <ac:spMk id="5" creationId="{B64D2C2C-2940-DF16-2188-FF7FEED6CDCC}"/>
          </ac:spMkLst>
        </pc:spChg>
        <pc:spChg chg="add mod">
          <ac:chgData name="BAYRAM DÜNDAR" userId="20c76ee4-93e7-49f9-a784-b530f3f765e2" providerId="ADAL" clId="{E941C0F3-2269-4631-B4D1-A20D8AF80422}" dt="2026-02-03T22:17:38.986" v="5854" actId="1076"/>
          <ac:spMkLst>
            <pc:docMk/>
            <pc:sldMk cId="1726008908" sldId="340"/>
            <ac:spMk id="8" creationId="{F53A57A4-EAE8-A7F3-B5C3-BD838AE64D7A}"/>
          </ac:spMkLst>
        </pc:spChg>
        <pc:picChg chg="add mod">
          <ac:chgData name="BAYRAM DÜNDAR" userId="20c76ee4-93e7-49f9-a784-b530f3f765e2" providerId="ADAL" clId="{E941C0F3-2269-4631-B4D1-A20D8AF80422}" dt="2026-02-03T22:16:39.745" v="5840" actId="14100"/>
          <ac:picMkLst>
            <pc:docMk/>
            <pc:sldMk cId="1726008908" sldId="340"/>
            <ac:picMk id="3" creationId="{E1889592-80D8-ACDA-67ED-F51D06D703C0}"/>
          </ac:picMkLst>
        </pc:picChg>
        <pc:cxnChg chg="add mod modVis">
          <ac:chgData name="BAYRAM DÜNDAR" userId="20c76ee4-93e7-49f9-a784-b530f3f765e2" providerId="ADAL" clId="{E941C0F3-2269-4631-B4D1-A20D8AF80422}" dt="2026-02-04T13:52:47.065" v="12396"/>
          <ac:cxnSpMkLst>
            <pc:docMk/>
            <pc:sldMk cId="1726008908" sldId="340"/>
            <ac:cxnSpMk id="2" creationId="{CA4CF199-9CAC-01AD-69C9-93FA25D67C47}"/>
          </ac:cxnSpMkLst>
        </pc:cxnChg>
      </pc:sldChg>
      <pc:sldChg chg="addSp modSp mod">
        <pc:chgData name="BAYRAM DÜNDAR" userId="20c76ee4-93e7-49f9-a784-b530f3f765e2" providerId="ADAL" clId="{E941C0F3-2269-4631-B4D1-A20D8AF80422}" dt="2026-02-04T13:52:47.065" v="12396"/>
        <pc:sldMkLst>
          <pc:docMk/>
          <pc:sldMk cId="4271870634" sldId="341"/>
        </pc:sldMkLst>
        <pc:spChg chg="mod">
          <ac:chgData name="BAYRAM DÜNDAR" userId="20c76ee4-93e7-49f9-a784-b530f3f765e2" providerId="ADAL" clId="{E941C0F3-2269-4631-B4D1-A20D8AF80422}" dt="2026-01-31T22:55:32.104" v="2804" actId="20577"/>
          <ac:spMkLst>
            <pc:docMk/>
            <pc:sldMk cId="4271870634" sldId="341"/>
            <ac:spMk id="4" creationId="{B64D2C2C-2940-DF16-2188-FF7FEED6CDCC}"/>
          </ac:spMkLst>
        </pc:spChg>
        <pc:spChg chg="mod">
          <ac:chgData name="BAYRAM DÜNDAR" userId="20c76ee4-93e7-49f9-a784-b530f3f765e2" providerId="ADAL" clId="{E941C0F3-2269-4631-B4D1-A20D8AF80422}" dt="2026-02-03T21:59:05.211" v="5757" actId="14100"/>
          <ac:spMkLst>
            <pc:docMk/>
            <pc:sldMk cId="4271870634" sldId="341"/>
            <ac:spMk id="5" creationId="{B64D2C2C-2940-DF16-2188-FF7FEED6CDCC}"/>
          </ac:spMkLst>
        </pc:spChg>
        <pc:spChg chg="add mod">
          <ac:chgData name="BAYRAM DÜNDAR" userId="20c76ee4-93e7-49f9-a784-b530f3f765e2" providerId="ADAL" clId="{E941C0F3-2269-4631-B4D1-A20D8AF80422}" dt="2026-01-31T22:54:49.412" v="2801" actId="20577"/>
          <ac:spMkLst>
            <pc:docMk/>
            <pc:sldMk cId="4271870634" sldId="341"/>
            <ac:spMk id="8" creationId="{14209419-8FF4-D7ED-6FDE-AAA197969697}"/>
          </ac:spMkLst>
        </pc:spChg>
        <pc:picChg chg="add mod">
          <ac:chgData name="BAYRAM DÜNDAR" userId="20c76ee4-93e7-49f9-a784-b530f3f765e2" providerId="ADAL" clId="{E941C0F3-2269-4631-B4D1-A20D8AF80422}" dt="2026-01-31T22:52:01.354" v="2781" actId="1076"/>
          <ac:picMkLst>
            <pc:docMk/>
            <pc:sldMk cId="4271870634" sldId="341"/>
            <ac:picMk id="3" creationId="{CC82FBBB-4FC3-004B-106D-8737211BFB42}"/>
          </ac:picMkLst>
        </pc:picChg>
        <pc:cxnChg chg="add mod modVis">
          <ac:chgData name="BAYRAM DÜNDAR" userId="20c76ee4-93e7-49f9-a784-b530f3f765e2" providerId="ADAL" clId="{E941C0F3-2269-4631-B4D1-A20D8AF80422}" dt="2026-02-04T13:52:47.065" v="12396"/>
          <ac:cxnSpMkLst>
            <pc:docMk/>
            <pc:sldMk cId="4271870634" sldId="341"/>
            <ac:cxnSpMk id="2" creationId="{221C7FC9-8FA4-F337-AFE3-0B8ADDFC26EA}"/>
          </ac:cxnSpMkLst>
        </pc:cxnChg>
      </pc:sldChg>
      <pc:sldChg chg="addSp modSp mod">
        <pc:chgData name="BAYRAM DÜNDAR" userId="20c76ee4-93e7-49f9-a784-b530f3f765e2" providerId="ADAL" clId="{E941C0F3-2269-4631-B4D1-A20D8AF80422}" dt="2026-02-04T13:52:47.065" v="12396"/>
        <pc:sldMkLst>
          <pc:docMk/>
          <pc:sldMk cId="1679289596" sldId="342"/>
        </pc:sldMkLst>
        <pc:spChg chg="mod">
          <ac:chgData name="BAYRAM DÜNDAR" userId="20c76ee4-93e7-49f9-a784-b530f3f765e2" providerId="ADAL" clId="{E941C0F3-2269-4631-B4D1-A20D8AF80422}" dt="2026-02-03T22:13:39.281" v="5808" actId="1076"/>
          <ac:spMkLst>
            <pc:docMk/>
            <pc:sldMk cId="1679289596" sldId="342"/>
            <ac:spMk id="4" creationId="{B64D2C2C-2940-DF16-2188-FF7FEED6CDCC}"/>
          </ac:spMkLst>
        </pc:spChg>
        <pc:spChg chg="mod">
          <ac:chgData name="BAYRAM DÜNDAR" userId="20c76ee4-93e7-49f9-a784-b530f3f765e2" providerId="ADAL" clId="{E941C0F3-2269-4631-B4D1-A20D8AF80422}" dt="2026-01-31T22:41:30.879" v="2748" actId="20577"/>
          <ac:spMkLst>
            <pc:docMk/>
            <pc:sldMk cId="1679289596" sldId="342"/>
            <ac:spMk id="5" creationId="{B64D2C2C-2940-DF16-2188-FF7FEED6CDCC}"/>
          </ac:spMkLst>
        </pc:spChg>
        <pc:spChg chg="add mod">
          <ac:chgData name="BAYRAM DÜNDAR" userId="20c76ee4-93e7-49f9-a784-b530f3f765e2" providerId="ADAL" clId="{E941C0F3-2269-4631-B4D1-A20D8AF80422}" dt="2026-02-03T22:14:27.354" v="5833" actId="20577"/>
          <ac:spMkLst>
            <pc:docMk/>
            <pc:sldMk cId="1679289596" sldId="342"/>
            <ac:spMk id="7" creationId="{AA388DF7-6E83-CA51-B7FF-B3A2731FC42A}"/>
          </ac:spMkLst>
        </pc:spChg>
        <pc:picChg chg="add mod">
          <ac:chgData name="BAYRAM DÜNDAR" userId="20c76ee4-93e7-49f9-a784-b530f3f765e2" providerId="ADAL" clId="{E941C0F3-2269-4631-B4D1-A20D8AF80422}" dt="2026-01-31T22:44:56.331" v="2762" actId="14100"/>
          <ac:picMkLst>
            <pc:docMk/>
            <pc:sldMk cId="1679289596" sldId="342"/>
            <ac:picMk id="3" creationId="{746CF474-498A-D053-FFE5-DC70A95EAAED}"/>
          </ac:picMkLst>
        </pc:picChg>
        <pc:cxnChg chg="add mod modVis">
          <ac:chgData name="BAYRAM DÜNDAR" userId="20c76ee4-93e7-49f9-a784-b530f3f765e2" providerId="ADAL" clId="{E941C0F3-2269-4631-B4D1-A20D8AF80422}" dt="2026-02-04T13:52:47.065" v="12396"/>
          <ac:cxnSpMkLst>
            <pc:docMk/>
            <pc:sldMk cId="1679289596" sldId="342"/>
            <ac:cxnSpMk id="2" creationId="{E2DE1B23-74BE-08BD-5539-C28106BFE8EF}"/>
          </ac:cxnSpMkLst>
        </pc:cxnChg>
      </pc:sldChg>
      <pc:sldChg chg="addSp modSp mod">
        <pc:chgData name="BAYRAM DÜNDAR" userId="20c76ee4-93e7-49f9-a784-b530f3f765e2" providerId="ADAL" clId="{E941C0F3-2269-4631-B4D1-A20D8AF80422}" dt="2026-02-04T23:33:02.194" v="12883" actId="113"/>
        <pc:sldMkLst>
          <pc:docMk/>
          <pc:sldMk cId="3483364601" sldId="343"/>
        </pc:sldMkLst>
        <pc:spChg chg="mod">
          <ac:chgData name="BAYRAM DÜNDAR" userId="20c76ee4-93e7-49f9-a784-b530f3f765e2" providerId="ADAL" clId="{E941C0F3-2269-4631-B4D1-A20D8AF80422}" dt="2026-02-04T23:33:02.194" v="12883" actId="113"/>
          <ac:spMkLst>
            <pc:docMk/>
            <pc:sldMk cId="3483364601" sldId="343"/>
            <ac:spMk id="4" creationId="{B64D2C2C-2940-DF16-2188-FF7FEED6CDCC}"/>
          </ac:spMkLst>
        </pc:spChg>
        <pc:spChg chg="mod">
          <ac:chgData name="BAYRAM DÜNDAR" userId="20c76ee4-93e7-49f9-a784-b530f3f765e2" providerId="ADAL" clId="{E941C0F3-2269-4631-B4D1-A20D8AF80422}" dt="2026-01-31T22:33:42.165" v="2705" actId="6549"/>
          <ac:spMkLst>
            <pc:docMk/>
            <pc:sldMk cId="3483364601" sldId="343"/>
            <ac:spMk id="5" creationId="{B64D2C2C-2940-DF16-2188-FF7FEED6CDCC}"/>
          </ac:spMkLst>
        </pc:spChg>
        <pc:picChg chg="add mod">
          <ac:chgData name="BAYRAM DÜNDAR" userId="20c76ee4-93e7-49f9-a784-b530f3f765e2" providerId="ADAL" clId="{E941C0F3-2269-4631-B4D1-A20D8AF80422}" dt="2026-01-31T22:37:40.435" v="2729" actId="14100"/>
          <ac:picMkLst>
            <pc:docMk/>
            <pc:sldMk cId="3483364601" sldId="343"/>
            <ac:picMk id="3" creationId="{92427827-E665-BC6F-9B52-85424853ECE9}"/>
          </ac:picMkLst>
        </pc:picChg>
        <pc:cxnChg chg="add mod modVis">
          <ac:chgData name="BAYRAM DÜNDAR" userId="20c76ee4-93e7-49f9-a784-b530f3f765e2" providerId="ADAL" clId="{E941C0F3-2269-4631-B4D1-A20D8AF80422}" dt="2026-02-04T13:52:47.065" v="12396"/>
          <ac:cxnSpMkLst>
            <pc:docMk/>
            <pc:sldMk cId="3483364601" sldId="343"/>
            <ac:cxnSpMk id="2" creationId="{9AA9E7D8-6636-3449-DBBE-5EA58E56936E}"/>
          </ac:cxnSpMkLst>
        </pc:cxnChg>
      </pc:sldChg>
      <pc:sldChg chg="addSp delSp modSp del mod">
        <pc:chgData name="BAYRAM DÜNDAR" userId="20c76ee4-93e7-49f9-a784-b530f3f765e2" providerId="ADAL" clId="{E941C0F3-2269-4631-B4D1-A20D8AF80422}" dt="2026-02-03T21:24:28.828" v="5520" actId="47"/>
        <pc:sldMkLst>
          <pc:docMk/>
          <pc:sldMk cId="3507257403" sldId="344"/>
        </pc:sldMkLst>
        <pc:spChg chg="del">
          <ac:chgData name="BAYRAM DÜNDAR" userId="20c76ee4-93e7-49f9-a784-b530f3f765e2" providerId="ADAL" clId="{E941C0F3-2269-4631-B4D1-A20D8AF80422}" dt="2026-01-31T22:31:18.318" v="2699" actId="478"/>
          <ac:spMkLst>
            <pc:docMk/>
            <pc:sldMk cId="3507257403" sldId="344"/>
            <ac:spMk id="5" creationId="{B64D2C2C-2940-DF16-2188-FF7FEED6CDCC}"/>
          </ac:spMkLst>
        </pc:spChg>
        <pc:graphicFrameChg chg="add mod">
          <ac:chgData name="BAYRAM DÜNDAR" userId="20c76ee4-93e7-49f9-a784-b530f3f765e2" providerId="ADAL" clId="{E941C0F3-2269-4631-B4D1-A20D8AF80422}" dt="2026-01-31T22:29:23.923" v="2690"/>
          <ac:graphicFrameMkLst>
            <pc:docMk/>
            <pc:sldMk cId="3507257403" sldId="344"/>
            <ac:graphicFrameMk id="2" creationId="{37C1CC28-6069-893C-00D4-3D980F43C86B}"/>
          </ac:graphicFrameMkLst>
        </pc:graphicFrameChg>
        <pc:picChg chg="add del mod">
          <ac:chgData name="BAYRAM DÜNDAR" userId="20c76ee4-93e7-49f9-a784-b530f3f765e2" providerId="ADAL" clId="{E941C0F3-2269-4631-B4D1-A20D8AF80422}" dt="2026-02-03T21:19:26.512" v="5512" actId="21"/>
          <ac:picMkLst>
            <pc:docMk/>
            <pc:sldMk cId="3507257403" sldId="344"/>
            <ac:picMk id="7" creationId="{08DE4594-9C23-4B71-3C43-AF44F2C7FFC0}"/>
          </ac:picMkLst>
        </pc:picChg>
      </pc:sldChg>
      <pc:sldChg chg="addSp delSp modSp mod">
        <pc:chgData name="BAYRAM DÜNDAR" userId="20c76ee4-93e7-49f9-a784-b530f3f765e2" providerId="ADAL" clId="{E941C0F3-2269-4631-B4D1-A20D8AF80422}" dt="2026-02-04T13:52:47.065" v="12396"/>
        <pc:sldMkLst>
          <pc:docMk/>
          <pc:sldMk cId="2218176876" sldId="345"/>
        </pc:sldMkLst>
        <pc:spChg chg="add del mod">
          <ac:chgData name="BAYRAM DÜNDAR" userId="20c76ee4-93e7-49f9-a784-b530f3f765e2" providerId="ADAL" clId="{E941C0F3-2269-4631-B4D1-A20D8AF80422}" dt="2026-01-31T22:27:23.982" v="2659" actId="478"/>
          <ac:spMkLst>
            <pc:docMk/>
            <pc:sldMk cId="2218176876" sldId="345"/>
            <ac:spMk id="3" creationId="{9902A3EF-C9A2-E024-A70B-FD5A5C4A12E7}"/>
          </ac:spMkLst>
        </pc:spChg>
        <pc:spChg chg="mod">
          <ac:chgData name="BAYRAM DÜNDAR" userId="20c76ee4-93e7-49f9-a784-b530f3f765e2" providerId="ADAL" clId="{E941C0F3-2269-4631-B4D1-A20D8AF80422}" dt="2026-02-03T21:19:45.560" v="5519" actId="20577"/>
          <ac:spMkLst>
            <pc:docMk/>
            <pc:sldMk cId="2218176876" sldId="345"/>
            <ac:spMk id="4" creationId="{B64D2C2C-2940-DF16-2188-FF7FEED6CDCC}"/>
          </ac:spMkLst>
        </pc:spChg>
        <pc:spChg chg="mod">
          <ac:chgData name="BAYRAM DÜNDAR" userId="20c76ee4-93e7-49f9-a784-b530f3f765e2" providerId="ADAL" clId="{E941C0F3-2269-4631-B4D1-A20D8AF80422}" dt="2026-01-31T22:22:33.597" v="2614" actId="20577"/>
          <ac:spMkLst>
            <pc:docMk/>
            <pc:sldMk cId="2218176876" sldId="345"/>
            <ac:spMk id="5" creationId="{B64D2C2C-2940-DF16-2188-FF7FEED6CDCC}"/>
          </ac:spMkLst>
        </pc:spChg>
        <pc:picChg chg="add mod">
          <ac:chgData name="BAYRAM DÜNDAR" userId="20c76ee4-93e7-49f9-a784-b530f3f765e2" providerId="ADAL" clId="{E941C0F3-2269-4631-B4D1-A20D8AF80422}" dt="2026-02-03T21:19:37.628" v="5515" actId="1076"/>
          <ac:picMkLst>
            <pc:docMk/>
            <pc:sldMk cId="2218176876" sldId="345"/>
            <ac:picMk id="2" creationId="{311C397C-8818-57B5-EC30-36C422894654}"/>
          </ac:picMkLst>
        </pc:picChg>
        <pc:cxnChg chg="add mod modVis">
          <ac:chgData name="BAYRAM DÜNDAR" userId="20c76ee4-93e7-49f9-a784-b530f3f765e2" providerId="ADAL" clId="{E941C0F3-2269-4631-B4D1-A20D8AF80422}" dt="2026-02-04T13:52:47.065" v="12396"/>
          <ac:cxnSpMkLst>
            <pc:docMk/>
            <pc:sldMk cId="2218176876" sldId="345"/>
            <ac:cxnSpMk id="3" creationId="{94E3E1EB-E987-2022-344B-D132025CDE4E}"/>
          </ac:cxnSpMkLst>
        </pc:cxnChg>
      </pc:sldChg>
      <pc:sldChg chg="addSp modSp mod">
        <pc:chgData name="BAYRAM DÜNDAR" userId="20c76ee4-93e7-49f9-a784-b530f3f765e2" providerId="ADAL" clId="{E941C0F3-2269-4631-B4D1-A20D8AF80422}" dt="2026-02-04T23:30:07.686" v="12882" actId="207"/>
        <pc:sldMkLst>
          <pc:docMk/>
          <pc:sldMk cId="2239559038" sldId="346"/>
        </pc:sldMkLst>
        <pc:spChg chg="add mod">
          <ac:chgData name="BAYRAM DÜNDAR" userId="20c76ee4-93e7-49f9-a784-b530f3f765e2" providerId="ADAL" clId="{E941C0F3-2269-4631-B4D1-A20D8AF80422}" dt="2026-02-03T01:02:32.660" v="5393" actId="1076"/>
          <ac:spMkLst>
            <pc:docMk/>
            <pc:sldMk cId="2239559038" sldId="346"/>
            <ac:spMk id="2" creationId="{2758532E-A6EE-FFFD-DD6C-5D8EE09CF59E}"/>
          </ac:spMkLst>
        </pc:spChg>
        <pc:spChg chg="mod">
          <ac:chgData name="BAYRAM DÜNDAR" userId="20c76ee4-93e7-49f9-a784-b530f3f765e2" providerId="ADAL" clId="{E941C0F3-2269-4631-B4D1-A20D8AF80422}" dt="2026-02-04T23:30:07.686" v="12882" actId="207"/>
          <ac:spMkLst>
            <pc:docMk/>
            <pc:sldMk cId="2239559038" sldId="346"/>
            <ac:spMk id="4" creationId="{B64D2C2C-2940-DF16-2188-FF7FEED6CDCC}"/>
          </ac:spMkLst>
        </pc:spChg>
        <pc:spChg chg="mod">
          <ac:chgData name="BAYRAM DÜNDAR" userId="20c76ee4-93e7-49f9-a784-b530f3f765e2" providerId="ADAL" clId="{E941C0F3-2269-4631-B4D1-A20D8AF80422}" dt="2026-01-31T22:10:33.496" v="2561" actId="20577"/>
          <ac:spMkLst>
            <pc:docMk/>
            <pc:sldMk cId="2239559038" sldId="346"/>
            <ac:spMk id="5" creationId="{B64D2C2C-2940-DF16-2188-FF7FEED6CDCC}"/>
          </ac:spMkLst>
        </pc:spChg>
        <pc:spChg chg="add mod">
          <ac:chgData name="BAYRAM DÜNDAR" userId="20c76ee4-93e7-49f9-a784-b530f3f765e2" providerId="ADAL" clId="{E941C0F3-2269-4631-B4D1-A20D8AF80422}" dt="2026-02-04T23:29:45.464" v="12881" actId="14100"/>
          <ac:spMkLst>
            <pc:docMk/>
            <pc:sldMk cId="2239559038" sldId="346"/>
            <ac:spMk id="8" creationId="{3FDCF61F-B723-A335-596E-32E17B019EB9}"/>
          </ac:spMkLst>
        </pc:spChg>
        <pc:picChg chg="add mod">
          <ac:chgData name="BAYRAM DÜNDAR" userId="20c76ee4-93e7-49f9-a784-b530f3f765e2" providerId="ADAL" clId="{E941C0F3-2269-4631-B4D1-A20D8AF80422}" dt="2026-02-03T01:02:29.717" v="5392" actId="1076"/>
          <ac:picMkLst>
            <pc:docMk/>
            <pc:sldMk cId="2239559038" sldId="346"/>
            <ac:picMk id="3" creationId="{D86E9F20-BE18-1C01-6E94-76C8DFDE5EBB}"/>
          </ac:picMkLst>
        </pc:picChg>
        <pc:cxnChg chg="add mod modVis">
          <ac:chgData name="BAYRAM DÜNDAR" userId="20c76ee4-93e7-49f9-a784-b530f3f765e2" providerId="ADAL" clId="{E941C0F3-2269-4631-B4D1-A20D8AF80422}" dt="2026-02-04T13:52:47.065" v="12396"/>
          <ac:cxnSpMkLst>
            <pc:docMk/>
            <pc:sldMk cId="2239559038" sldId="346"/>
            <ac:cxnSpMk id="7" creationId="{05DD76CB-4E85-E426-953F-FBA2E87C31F4}"/>
          </ac:cxnSpMkLst>
        </pc:cxnChg>
      </pc:sldChg>
      <pc:sldChg chg="addSp modSp mod">
        <pc:chgData name="BAYRAM DÜNDAR" userId="20c76ee4-93e7-49f9-a784-b530f3f765e2" providerId="ADAL" clId="{E941C0F3-2269-4631-B4D1-A20D8AF80422}" dt="2026-02-04T23:24:18.010" v="12877" actId="113"/>
        <pc:sldMkLst>
          <pc:docMk/>
          <pc:sldMk cId="1029747350" sldId="347"/>
        </pc:sldMkLst>
        <pc:spChg chg="mod">
          <ac:chgData name="BAYRAM DÜNDAR" userId="20c76ee4-93e7-49f9-a784-b530f3f765e2" providerId="ADAL" clId="{E941C0F3-2269-4631-B4D1-A20D8AF80422}" dt="2026-02-04T23:24:18.010" v="12877" actId="113"/>
          <ac:spMkLst>
            <pc:docMk/>
            <pc:sldMk cId="1029747350" sldId="347"/>
            <ac:spMk id="4" creationId="{B64D2C2C-2940-DF16-2188-FF7FEED6CDCC}"/>
          </ac:spMkLst>
        </pc:spChg>
        <pc:spChg chg="mod">
          <ac:chgData name="BAYRAM DÜNDAR" userId="20c76ee4-93e7-49f9-a784-b530f3f765e2" providerId="ADAL" clId="{E941C0F3-2269-4631-B4D1-A20D8AF80422}" dt="2026-01-31T21:47:45.839" v="2516" actId="20577"/>
          <ac:spMkLst>
            <pc:docMk/>
            <pc:sldMk cId="1029747350" sldId="347"/>
            <ac:spMk id="5" creationId="{B64D2C2C-2940-DF16-2188-FF7FEED6CDCC}"/>
          </ac:spMkLst>
        </pc:spChg>
        <pc:spChg chg="add mod">
          <ac:chgData name="BAYRAM DÜNDAR" userId="20c76ee4-93e7-49f9-a784-b530f3f765e2" providerId="ADAL" clId="{E941C0F3-2269-4631-B4D1-A20D8AF80422}" dt="2026-01-31T21:59:03.072" v="2554" actId="14100"/>
          <ac:spMkLst>
            <pc:docMk/>
            <pc:sldMk cId="1029747350" sldId="347"/>
            <ac:spMk id="8" creationId="{B51008B0-4FFD-F2BF-8A90-DA9A7271D973}"/>
          </ac:spMkLst>
        </pc:spChg>
        <pc:picChg chg="add mod">
          <ac:chgData name="BAYRAM DÜNDAR" userId="20c76ee4-93e7-49f9-a784-b530f3f765e2" providerId="ADAL" clId="{E941C0F3-2269-4631-B4D1-A20D8AF80422}" dt="2026-01-31T21:59:00.375" v="2553" actId="14100"/>
          <ac:picMkLst>
            <pc:docMk/>
            <pc:sldMk cId="1029747350" sldId="347"/>
            <ac:picMk id="3" creationId="{483C78F2-305B-602A-1222-079305F362A1}"/>
          </ac:picMkLst>
        </pc:picChg>
        <pc:cxnChg chg="add mod modVis">
          <ac:chgData name="BAYRAM DÜNDAR" userId="20c76ee4-93e7-49f9-a784-b530f3f765e2" providerId="ADAL" clId="{E941C0F3-2269-4631-B4D1-A20D8AF80422}" dt="2026-02-04T13:52:47.065" v="12396"/>
          <ac:cxnSpMkLst>
            <pc:docMk/>
            <pc:sldMk cId="1029747350" sldId="347"/>
            <ac:cxnSpMk id="2" creationId="{EB276208-4387-6736-87CF-02D87C4CE822}"/>
          </ac:cxnSpMkLst>
        </pc:cxnChg>
      </pc:sldChg>
      <pc:sldChg chg="addSp modSp mod">
        <pc:chgData name="BAYRAM DÜNDAR" userId="20c76ee4-93e7-49f9-a784-b530f3f765e2" providerId="ADAL" clId="{E941C0F3-2269-4631-B4D1-A20D8AF80422}" dt="2026-02-04T23:24:26.666" v="12878" actId="113"/>
        <pc:sldMkLst>
          <pc:docMk/>
          <pc:sldMk cId="3346820429" sldId="348"/>
        </pc:sldMkLst>
        <pc:spChg chg="add mod">
          <ac:chgData name="BAYRAM DÜNDAR" userId="20c76ee4-93e7-49f9-a784-b530f3f765e2" providerId="ADAL" clId="{E941C0F3-2269-4631-B4D1-A20D8AF80422}" dt="2026-02-04T23:24:26.666" v="12878" actId="113"/>
          <ac:spMkLst>
            <pc:docMk/>
            <pc:sldMk cId="3346820429" sldId="348"/>
            <ac:spMk id="2" creationId="{8F83A5FB-3E4E-2A77-A15B-6B33B1314125}"/>
          </ac:spMkLst>
        </pc:spChg>
        <pc:spChg chg="mod">
          <ac:chgData name="BAYRAM DÜNDAR" userId="20c76ee4-93e7-49f9-a784-b530f3f765e2" providerId="ADAL" clId="{E941C0F3-2269-4631-B4D1-A20D8AF80422}" dt="2026-02-03T00:28:43.947" v="5220" actId="14100"/>
          <ac:spMkLst>
            <pc:docMk/>
            <pc:sldMk cId="3346820429" sldId="348"/>
            <ac:spMk id="4" creationId="{B64D2C2C-2940-DF16-2188-FF7FEED6CDCC}"/>
          </ac:spMkLst>
        </pc:spChg>
        <pc:spChg chg="mod">
          <ac:chgData name="BAYRAM DÜNDAR" userId="20c76ee4-93e7-49f9-a784-b530f3f765e2" providerId="ADAL" clId="{E941C0F3-2269-4631-B4D1-A20D8AF80422}" dt="2026-01-31T21:38:37.180" v="2487" actId="20577"/>
          <ac:spMkLst>
            <pc:docMk/>
            <pc:sldMk cId="3346820429" sldId="348"/>
            <ac:spMk id="5" creationId="{B64D2C2C-2940-DF16-2188-FF7FEED6CDCC}"/>
          </ac:spMkLst>
        </pc:spChg>
        <pc:picChg chg="add mod">
          <ac:chgData name="BAYRAM DÜNDAR" userId="20c76ee4-93e7-49f9-a784-b530f3f765e2" providerId="ADAL" clId="{E941C0F3-2269-4631-B4D1-A20D8AF80422}" dt="2026-01-31T21:45:18.343" v="2509" actId="1076"/>
          <ac:picMkLst>
            <pc:docMk/>
            <pc:sldMk cId="3346820429" sldId="348"/>
            <ac:picMk id="7" creationId="{D11AAD1D-9EF8-C79B-A206-CF4A38F63469}"/>
          </ac:picMkLst>
        </pc:picChg>
        <pc:cxnChg chg="add mod modVis">
          <ac:chgData name="BAYRAM DÜNDAR" userId="20c76ee4-93e7-49f9-a784-b530f3f765e2" providerId="ADAL" clId="{E941C0F3-2269-4631-B4D1-A20D8AF80422}" dt="2026-02-04T13:52:47.065" v="12396"/>
          <ac:cxnSpMkLst>
            <pc:docMk/>
            <pc:sldMk cId="3346820429" sldId="348"/>
            <ac:cxnSpMk id="3" creationId="{EBFB3FD1-B729-5614-E101-9254415AB5E6}"/>
          </ac:cxnSpMkLst>
        </pc:cxnChg>
      </pc:sldChg>
      <pc:sldChg chg="addSp modSp mod">
        <pc:chgData name="BAYRAM DÜNDAR" userId="20c76ee4-93e7-49f9-a784-b530f3f765e2" providerId="ADAL" clId="{E941C0F3-2269-4631-B4D1-A20D8AF80422}" dt="2026-02-04T23:21:32.113" v="12875" actId="113"/>
        <pc:sldMkLst>
          <pc:docMk/>
          <pc:sldMk cId="2050703062" sldId="349"/>
        </pc:sldMkLst>
        <pc:spChg chg="mod">
          <ac:chgData name="BAYRAM DÜNDAR" userId="20c76ee4-93e7-49f9-a784-b530f3f765e2" providerId="ADAL" clId="{E941C0F3-2269-4631-B4D1-A20D8AF80422}" dt="2026-02-04T23:21:32.113" v="12875" actId="113"/>
          <ac:spMkLst>
            <pc:docMk/>
            <pc:sldMk cId="2050703062" sldId="349"/>
            <ac:spMk id="4" creationId="{B64D2C2C-2940-DF16-2188-FF7FEED6CDCC}"/>
          </ac:spMkLst>
        </pc:spChg>
        <pc:spChg chg="mod">
          <ac:chgData name="BAYRAM DÜNDAR" userId="20c76ee4-93e7-49f9-a784-b530f3f765e2" providerId="ADAL" clId="{E941C0F3-2269-4631-B4D1-A20D8AF80422}" dt="2026-01-31T21:27:56.541" v="2412" actId="20577"/>
          <ac:spMkLst>
            <pc:docMk/>
            <pc:sldMk cId="2050703062" sldId="349"/>
            <ac:spMk id="5" creationId="{B64D2C2C-2940-DF16-2188-FF7FEED6CDCC}"/>
          </ac:spMkLst>
        </pc:spChg>
        <pc:picChg chg="add mod">
          <ac:chgData name="BAYRAM DÜNDAR" userId="20c76ee4-93e7-49f9-a784-b530f3f765e2" providerId="ADAL" clId="{E941C0F3-2269-4631-B4D1-A20D8AF80422}" dt="2026-01-31T21:33:57.496" v="2451" actId="1076"/>
          <ac:picMkLst>
            <pc:docMk/>
            <pc:sldMk cId="2050703062" sldId="349"/>
            <ac:picMk id="3" creationId="{D9EAB2E4-7284-1392-D1D6-0CC5AAE7D877}"/>
          </ac:picMkLst>
        </pc:picChg>
        <pc:cxnChg chg="add mod modVis">
          <ac:chgData name="BAYRAM DÜNDAR" userId="20c76ee4-93e7-49f9-a784-b530f3f765e2" providerId="ADAL" clId="{E941C0F3-2269-4631-B4D1-A20D8AF80422}" dt="2026-02-04T13:52:47.065" v="12396"/>
          <ac:cxnSpMkLst>
            <pc:docMk/>
            <pc:sldMk cId="2050703062" sldId="349"/>
            <ac:cxnSpMk id="2" creationId="{5C4A92F4-3A31-2EB4-2917-5C87D80AC875}"/>
          </ac:cxnSpMkLst>
        </pc:cxnChg>
      </pc:sldChg>
      <pc:sldChg chg="addSp modSp mod">
        <pc:chgData name="BAYRAM DÜNDAR" userId="20c76ee4-93e7-49f9-a784-b530f3f765e2" providerId="ADAL" clId="{E941C0F3-2269-4631-B4D1-A20D8AF80422}" dt="2026-02-04T13:52:47.065" v="12396"/>
        <pc:sldMkLst>
          <pc:docMk/>
          <pc:sldMk cId="1192088661" sldId="350"/>
        </pc:sldMkLst>
        <pc:spChg chg="mod">
          <ac:chgData name="BAYRAM DÜNDAR" userId="20c76ee4-93e7-49f9-a784-b530f3f765e2" providerId="ADAL" clId="{E941C0F3-2269-4631-B4D1-A20D8AF80422}" dt="2026-01-31T21:25:58.419" v="2407" actId="115"/>
          <ac:spMkLst>
            <pc:docMk/>
            <pc:sldMk cId="1192088661" sldId="350"/>
            <ac:spMk id="4" creationId="{B64D2C2C-2940-DF16-2188-FF7FEED6CDCC}"/>
          </ac:spMkLst>
        </pc:spChg>
        <pc:spChg chg="mod">
          <ac:chgData name="BAYRAM DÜNDAR" userId="20c76ee4-93e7-49f9-a784-b530f3f765e2" providerId="ADAL" clId="{E941C0F3-2269-4631-B4D1-A20D8AF80422}" dt="2026-01-31T21:21:40.914" v="2294" actId="20577"/>
          <ac:spMkLst>
            <pc:docMk/>
            <pc:sldMk cId="1192088661" sldId="350"/>
            <ac:spMk id="5" creationId="{B64D2C2C-2940-DF16-2188-FF7FEED6CDCC}"/>
          </ac:spMkLst>
        </pc:spChg>
        <pc:picChg chg="add mod">
          <ac:chgData name="BAYRAM DÜNDAR" userId="20c76ee4-93e7-49f9-a784-b530f3f765e2" providerId="ADAL" clId="{E941C0F3-2269-4631-B4D1-A20D8AF80422}" dt="2026-01-31T21:20:29.513" v="2257" actId="14100"/>
          <ac:picMkLst>
            <pc:docMk/>
            <pc:sldMk cId="1192088661" sldId="350"/>
            <ac:picMk id="3" creationId="{BB65AAAC-DCCA-E69A-A88D-D765465997A4}"/>
          </ac:picMkLst>
        </pc:picChg>
        <pc:cxnChg chg="add mod modVis">
          <ac:chgData name="BAYRAM DÜNDAR" userId="20c76ee4-93e7-49f9-a784-b530f3f765e2" providerId="ADAL" clId="{E941C0F3-2269-4631-B4D1-A20D8AF80422}" dt="2026-02-04T13:52:47.065" v="12396"/>
          <ac:cxnSpMkLst>
            <pc:docMk/>
            <pc:sldMk cId="1192088661" sldId="350"/>
            <ac:cxnSpMk id="2" creationId="{174DF862-1DED-8C48-1C5C-14E02C77C212}"/>
          </ac:cxnSpMkLst>
        </pc:cxnChg>
      </pc:sldChg>
      <pc:sldChg chg="addSp delSp modSp mod">
        <pc:chgData name="BAYRAM DÜNDAR" userId="20c76ee4-93e7-49f9-a784-b530f3f765e2" providerId="ADAL" clId="{E941C0F3-2269-4631-B4D1-A20D8AF80422}" dt="2026-02-04T13:52:47.065" v="12396"/>
        <pc:sldMkLst>
          <pc:docMk/>
          <pc:sldMk cId="2155438651" sldId="351"/>
        </pc:sldMkLst>
        <pc:spChg chg="mod">
          <ac:chgData name="BAYRAM DÜNDAR" userId="20c76ee4-93e7-49f9-a784-b530f3f765e2" providerId="ADAL" clId="{E941C0F3-2269-4631-B4D1-A20D8AF80422}" dt="2026-02-03T00:04:08.889" v="5055" actId="1076"/>
          <ac:spMkLst>
            <pc:docMk/>
            <pc:sldMk cId="2155438651" sldId="351"/>
            <ac:spMk id="4" creationId="{B64D2C2C-2940-DF16-2188-FF7FEED6CDCC}"/>
          </ac:spMkLst>
        </pc:spChg>
        <pc:spChg chg="mod">
          <ac:chgData name="BAYRAM DÜNDAR" userId="20c76ee4-93e7-49f9-a784-b530f3f765e2" providerId="ADAL" clId="{E941C0F3-2269-4631-B4D1-A20D8AF80422}" dt="2026-01-31T21:06:44.243" v="2196" actId="20577"/>
          <ac:spMkLst>
            <pc:docMk/>
            <pc:sldMk cId="2155438651" sldId="351"/>
            <ac:spMk id="5" creationId="{B64D2C2C-2940-DF16-2188-FF7FEED6CDCC}"/>
          </ac:spMkLst>
        </pc:spChg>
        <pc:picChg chg="add del mod">
          <ac:chgData name="BAYRAM DÜNDAR" userId="20c76ee4-93e7-49f9-a784-b530f3f765e2" providerId="ADAL" clId="{E941C0F3-2269-4631-B4D1-A20D8AF80422}" dt="2026-02-03T00:03:39.059" v="5047" actId="478"/>
          <ac:picMkLst>
            <pc:docMk/>
            <pc:sldMk cId="2155438651" sldId="351"/>
            <ac:picMk id="3" creationId="{CE7037B3-C3E8-05AE-502A-BF78EB45E9E6}"/>
          </ac:picMkLst>
        </pc:picChg>
        <pc:picChg chg="add mod">
          <ac:chgData name="BAYRAM DÜNDAR" userId="20c76ee4-93e7-49f9-a784-b530f3f765e2" providerId="ADAL" clId="{E941C0F3-2269-4631-B4D1-A20D8AF80422}" dt="2026-02-03T00:04:11.210" v="5056" actId="1076"/>
          <ac:picMkLst>
            <pc:docMk/>
            <pc:sldMk cId="2155438651" sldId="351"/>
            <ac:picMk id="7" creationId="{E9F5B1D4-685E-9113-58C4-1415A48CD7B9}"/>
          </ac:picMkLst>
        </pc:picChg>
        <pc:cxnChg chg="add mod modVis">
          <ac:chgData name="BAYRAM DÜNDAR" userId="20c76ee4-93e7-49f9-a784-b530f3f765e2" providerId="ADAL" clId="{E941C0F3-2269-4631-B4D1-A20D8AF80422}" dt="2026-02-04T13:52:47.065" v="12396"/>
          <ac:cxnSpMkLst>
            <pc:docMk/>
            <pc:sldMk cId="2155438651" sldId="351"/>
            <ac:cxnSpMk id="2" creationId="{B91A672F-BDEF-F773-9C16-C97DA3EBA79B}"/>
          </ac:cxnSpMkLst>
        </pc:cxnChg>
      </pc:sldChg>
      <pc:sldChg chg="addSp delSp modSp mod">
        <pc:chgData name="BAYRAM DÜNDAR" userId="20c76ee4-93e7-49f9-a784-b530f3f765e2" providerId="ADAL" clId="{E941C0F3-2269-4631-B4D1-A20D8AF80422}" dt="2026-02-04T23:12:35.275" v="12873" actId="113"/>
        <pc:sldMkLst>
          <pc:docMk/>
          <pc:sldMk cId="2804454806" sldId="352"/>
        </pc:sldMkLst>
        <pc:spChg chg="add mod">
          <ac:chgData name="BAYRAM DÜNDAR" userId="20c76ee4-93e7-49f9-a784-b530f3f765e2" providerId="ADAL" clId="{E941C0F3-2269-4631-B4D1-A20D8AF80422}" dt="2026-02-04T23:12:35.275" v="12873" actId="113"/>
          <ac:spMkLst>
            <pc:docMk/>
            <pc:sldMk cId="2804454806" sldId="352"/>
            <ac:spMk id="2" creationId="{71393F50-33CB-AC4D-3B93-F0F7B206B3EE}"/>
          </ac:spMkLst>
        </pc:spChg>
        <pc:spChg chg="del mod">
          <ac:chgData name="BAYRAM DÜNDAR" userId="20c76ee4-93e7-49f9-a784-b530f3f765e2" providerId="ADAL" clId="{E941C0F3-2269-4631-B4D1-A20D8AF80422}" dt="2026-01-31T21:02:09.655" v="2174" actId="478"/>
          <ac:spMkLst>
            <pc:docMk/>
            <pc:sldMk cId="2804454806" sldId="352"/>
            <ac:spMk id="4" creationId="{B64D2C2C-2940-DF16-2188-FF7FEED6CDCC}"/>
          </ac:spMkLst>
        </pc:spChg>
        <pc:spChg chg="del">
          <ac:chgData name="BAYRAM DÜNDAR" userId="20c76ee4-93e7-49f9-a784-b530f3f765e2" providerId="ADAL" clId="{E941C0F3-2269-4631-B4D1-A20D8AF80422}" dt="2026-01-31T21:02:32.905" v="2181" actId="478"/>
          <ac:spMkLst>
            <pc:docMk/>
            <pc:sldMk cId="2804454806" sldId="352"/>
            <ac:spMk id="5" creationId="{B64D2C2C-2940-DF16-2188-FF7FEED6CDCC}"/>
          </ac:spMkLst>
        </pc:spChg>
        <pc:cxnChg chg="add mod modVis">
          <ac:chgData name="BAYRAM DÜNDAR" userId="20c76ee4-93e7-49f9-a784-b530f3f765e2" providerId="ADAL" clId="{E941C0F3-2269-4631-B4D1-A20D8AF80422}" dt="2026-02-04T13:52:47.065" v="12396"/>
          <ac:cxnSpMkLst>
            <pc:docMk/>
            <pc:sldMk cId="2804454806" sldId="352"/>
            <ac:cxnSpMk id="3" creationId="{797CA195-F47B-B0D1-E20C-CDF9612F93B4}"/>
          </ac:cxnSpMkLst>
        </pc:cxnChg>
      </pc:sldChg>
      <pc:sldChg chg="addSp delSp modSp mod">
        <pc:chgData name="BAYRAM DÜNDAR" userId="20c76ee4-93e7-49f9-a784-b530f3f765e2" providerId="ADAL" clId="{E941C0F3-2269-4631-B4D1-A20D8AF80422}" dt="2026-02-04T13:52:47.065" v="12396"/>
        <pc:sldMkLst>
          <pc:docMk/>
          <pc:sldMk cId="4040625102" sldId="353"/>
        </pc:sldMkLst>
        <pc:spChg chg="mod">
          <ac:chgData name="BAYRAM DÜNDAR" userId="20c76ee4-93e7-49f9-a784-b530f3f765e2" providerId="ADAL" clId="{E941C0F3-2269-4631-B4D1-A20D8AF80422}" dt="2026-02-02T23:54:00.292" v="5004" actId="14100"/>
          <ac:spMkLst>
            <pc:docMk/>
            <pc:sldMk cId="4040625102" sldId="353"/>
            <ac:spMk id="4" creationId="{B64D2C2C-2940-DF16-2188-FF7FEED6CDCC}"/>
          </ac:spMkLst>
        </pc:spChg>
        <pc:spChg chg="mod">
          <ac:chgData name="BAYRAM DÜNDAR" userId="20c76ee4-93e7-49f9-a784-b530f3f765e2" providerId="ADAL" clId="{E941C0F3-2269-4631-B4D1-A20D8AF80422}" dt="2026-01-31T20:54:05.784" v="2131" actId="20577"/>
          <ac:spMkLst>
            <pc:docMk/>
            <pc:sldMk cId="4040625102" sldId="353"/>
            <ac:spMk id="5" creationId="{B64D2C2C-2940-DF16-2188-FF7FEED6CDCC}"/>
          </ac:spMkLst>
        </pc:spChg>
        <pc:picChg chg="add del mod">
          <ac:chgData name="BAYRAM DÜNDAR" userId="20c76ee4-93e7-49f9-a784-b530f3f765e2" providerId="ADAL" clId="{E941C0F3-2269-4631-B4D1-A20D8AF80422}" dt="2026-02-02T23:53:46.087" v="4998" actId="478"/>
          <ac:picMkLst>
            <pc:docMk/>
            <pc:sldMk cId="4040625102" sldId="353"/>
            <ac:picMk id="3" creationId="{F5667E5C-9690-A958-1333-C6167EF6C522}"/>
          </ac:picMkLst>
        </pc:picChg>
        <pc:picChg chg="add mod">
          <ac:chgData name="BAYRAM DÜNDAR" userId="20c76ee4-93e7-49f9-a784-b530f3f765e2" providerId="ADAL" clId="{E941C0F3-2269-4631-B4D1-A20D8AF80422}" dt="2026-02-02T23:53:56.938" v="5003" actId="14100"/>
          <ac:picMkLst>
            <pc:docMk/>
            <pc:sldMk cId="4040625102" sldId="353"/>
            <ac:picMk id="7" creationId="{263808F5-7674-8456-6BB3-18A07BF75ECF}"/>
          </ac:picMkLst>
        </pc:picChg>
        <pc:cxnChg chg="add mod modVis">
          <ac:chgData name="BAYRAM DÜNDAR" userId="20c76ee4-93e7-49f9-a784-b530f3f765e2" providerId="ADAL" clId="{E941C0F3-2269-4631-B4D1-A20D8AF80422}" dt="2026-02-04T13:52:47.065" v="12396"/>
          <ac:cxnSpMkLst>
            <pc:docMk/>
            <pc:sldMk cId="4040625102" sldId="353"/>
            <ac:cxnSpMk id="2" creationId="{58F9807B-1D6D-D869-41DD-812FF5C61D42}"/>
          </ac:cxnSpMkLst>
        </pc:cxnChg>
      </pc:sldChg>
      <pc:sldChg chg="addSp delSp modSp mod">
        <pc:chgData name="BAYRAM DÜNDAR" userId="20c76ee4-93e7-49f9-a784-b530f3f765e2" providerId="ADAL" clId="{E941C0F3-2269-4631-B4D1-A20D8AF80422}" dt="2026-02-04T13:52:47.065" v="12396"/>
        <pc:sldMkLst>
          <pc:docMk/>
          <pc:sldMk cId="815959206" sldId="354"/>
        </pc:sldMkLst>
        <pc:spChg chg="mod">
          <ac:chgData name="BAYRAM DÜNDAR" userId="20c76ee4-93e7-49f9-a784-b530f3f765e2" providerId="ADAL" clId="{E941C0F3-2269-4631-B4D1-A20D8AF80422}" dt="2026-02-02T23:40:20.570" v="4964" actId="20577"/>
          <ac:spMkLst>
            <pc:docMk/>
            <pc:sldMk cId="815959206" sldId="354"/>
            <ac:spMk id="4" creationId="{B64D2C2C-2940-DF16-2188-FF7FEED6CDCC}"/>
          </ac:spMkLst>
        </pc:spChg>
        <pc:spChg chg="mod">
          <ac:chgData name="BAYRAM DÜNDAR" userId="20c76ee4-93e7-49f9-a784-b530f3f765e2" providerId="ADAL" clId="{E941C0F3-2269-4631-B4D1-A20D8AF80422}" dt="2026-02-02T23:35:28.311" v="4937" actId="1076"/>
          <ac:spMkLst>
            <pc:docMk/>
            <pc:sldMk cId="815959206" sldId="354"/>
            <ac:spMk id="5" creationId="{B64D2C2C-2940-DF16-2188-FF7FEED6CDCC}"/>
          </ac:spMkLst>
        </pc:spChg>
        <pc:spChg chg="add mod">
          <ac:chgData name="BAYRAM DÜNDAR" userId="20c76ee4-93e7-49f9-a784-b530f3f765e2" providerId="ADAL" clId="{E941C0F3-2269-4631-B4D1-A20D8AF80422}" dt="2026-02-02T23:40:01.365" v="4960" actId="14100"/>
          <ac:spMkLst>
            <pc:docMk/>
            <pc:sldMk cId="815959206" sldId="354"/>
            <ac:spMk id="8" creationId="{B64D2C2C-2940-DF16-2188-FF7FEED6CDCC}"/>
          </ac:spMkLst>
        </pc:spChg>
        <pc:picChg chg="add del mod">
          <ac:chgData name="BAYRAM DÜNDAR" userId="20c76ee4-93e7-49f9-a784-b530f3f765e2" providerId="ADAL" clId="{E941C0F3-2269-4631-B4D1-A20D8AF80422}" dt="2026-02-02T23:37:19.214" v="4939" actId="478"/>
          <ac:picMkLst>
            <pc:docMk/>
            <pc:sldMk cId="815959206" sldId="354"/>
            <ac:picMk id="3" creationId="{6F0CB787-AA96-1609-98DC-6399129C37EE}"/>
          </ac:picMkLst>
        </pc:picChg>
        <pc:picChg chg="add mod">
          <ac:chgData name="BAYRAM DÜNDAR" userId="20c76ee4-93e7-49f9-a784-b530f3f765e2" providerId="ADAL" clId="{E941C0F3-2269-4631-B4D1-A20D8AF80422}" dt="2026-02-02T23:38:50.595" v="4944" actId="14100"/>
          <ac:picMkLst>
            <pc:docMk/>
            <pc:sldMk cId="815959206" sldId="354"/>
            <ac:picMk id="7" creationId="{DF52F41E-7CF1-7D78-CA1B-F6845CCEDE16}"/>
          </ac:picMkLst>
        </pc:picChg>
        <pc:cxnChg chg="add mod modVis">
          <ac:chgData name="BAYRAM DÜNDAR" userId="20c76ee4-93e7-49f9-a784-b530f3f765e2" providerId="ADAL" clId="{E941C0F3-2269-4631-B4D1-A20D8AF80422}" dt="2026-02-04T13:52:47.065" v="12396"/>
          <ac:cxnSpMkLst>
            <pc:docMk/>
            <pc:sldMk cId="815959206" sldId="354"/>
            <ac:cxnSpMk id="2" creationId="{E1556CC3-A89E-064E-6D51-9A08529107F5}"/>
          </ac:cxnSpMkLst>
        </pc:cxnChg>
      </pc:sldChg>
      <pc:sldChg chg="addSp delSp modSp mod">
        <pc:chgData name="BAYRAM DÜNDAR" userId="20c76ee4-93e7-49f9-a784-b530f3f765e2" providerId="ADAL" clId="{E941C0F3-2269-4631-B4D1-A20D8AF80422}" dt="2026-02-04T13:52:47.065" v="12396"/>
        <pc:sldMkLst>
          <pc:docMk/>
          <pc:sldMk cId="251477372" sldId="355"/>
        </pc:sldMkLst>
        <pc:spChg chg="add del">
          <ac:chgData name="BAYRAM DÜNDAR" userId="20c76ee4-93e7-49f9-a784-b530f3f765e2" providerId="ADAL" clId="{E941C0F3-2269-4631-B4D1-A20D8AF80422}" dt="2026-02-02T23:33:12.648" v="4922" actId="22"/>
          <ac:spMkLst>
            <pc:docMk/>
            <pc:sldMk cId="251477372" sldId="355"/>
            <ac:spMk id="3" creationId="{959A342B-85B4-33B6-1382-C7FD4D6B6090}"/>
          </ac:spMkLst>
        </pc:spChg>
        <pc:spChg chg="mod">
          <ac:chgData name="BAYRAM DÜNDAR" userId="20c76ee4-93e7-49f9-a784-b530f3f765e2" providerId="ADAL" clId="{E941C0F3-2269-4631-B4D1-A20D8AF80422}" dt="2026-02-04T02:23:49.145" v="7430" actId="20577"/>
          <ac:spMkLst>
            <pc:docMk/>
            <pc:sldMk cId="251477372" sldId="355"/>
            <ac:spMk id="4" creationId="{B64D2C2C-2940-DF16-2188-FF7FEED6CDCC}"/>
          </ac:spMkLst>
        </pc:spChg>
        <pc:spChg chg="mod">
          <ac:chgData name="BAYRAM DÜNDAR" userId="20c76ee4-93e7-49f9-a784-b530f3f765e2" providerId="ADAL" clId="{E941C0F3-2269-4631-B4D1-A20D8AF80422}" dt="2026-01-31T20:07:56.650" v="1626" actId="2711"/>
          <ac:spMkLst>
            <pc:docMk/>
            <pc:sldMk cId="251477372" sldId="355"/>
            <ac:spMk id="5" creationId="{B64D2C2C-2940-DF16-2188-FF7FEED6CDCC}"/>
          </ac:spMkLst>
        </pc:spChg>
        <pc:cxnChg chg="add mod modVis">
          <ac:chgData name="BAYRAM DÜNDAR" userId="20c76ee4-93e7-49f9-a784-b530f3f765e2" providerId="ADAL" clId="{E941C0F3-2269-4631-B4D1-A20D8AF80422}" dt="2026-02-04T13:52:47.065" v="12396"/>
          <ac:cxnSpMkLst>
            <pc:docMk/>
            <pc:sldMk cId="251477372" sldId="355"/>
            <ac:cxnSpMk id="2" creationId="{1FD6256F-0609-7EB2-4212-D313840ACB01}"/>
          </ac:cxnSpMkLst>
        </pc:cxnChg>
      </pc:sldChg>
      <pc:sldChg chg="addSp delSp modSp mod">
        <pc:chgData name="BAYRAM DÜNDAR" userId="20c76ee4-93e7-49f9-a784-b530f3f765e2" providerId="ADAL" clId="{E941C0F3-2269-4631-B4D1-A20D8AF80422}" dt="2026-02-04T13:52:47.065" v="12396"/>
        <pc:sldMkLst>
          <pc:docMk/>
          <pc:sldMk cId="2229143922" sldId="356"/>
        </pc:sldMkLst>
        <pc:spChg chg="mod">
          <ac:chgData name="BAYRAM DÜNDAR" userId="20c76ee4-93e7-49f9-a784-b530f3f765e2" providerId="ADAL" clId="{E941C0F3-2269-4631-B4D1-A20D8AF80422}" dt="2026-02-02T23:22:46.519" v="4895" actId="113"/>
          <ac:spMkLst>
            <pc:docMk/>
            <pc:sldMk cId="2229143922" sldId="356"/>
            <ac:spMk id="4" creationId="{B64D2C2C-2940-DF16-2188-FF7FEED6CDCC}"/>
          </ac:spMkLst>
        </pc:spChg>
        <pc:spChg chg="mod">
          <ac:chgData name="BAYRAM DÜNDAR" userId="20c76ee4-93e7-49f9-a784-b530f3f765e2" providerId="ADAL" clId="{E941C0F3-2269-4631-B4D1-A20D8AF80422}" dt="2026-01-31T19:52:09.760" v="1577" actId="403"/>
          <ac:spMkLst>
            <pc:docMk/>
            <pc:sldMk cId="2229143922" sldId="356"/>
            <ac:spMk id="5" creationId="{B64D2C2C-2940-DF16-2188-FF7FEED6CDCC}"/>
          </ac:spMkLst>
        </pc:spChg>
        <pc:picChg chg="add del mod">
          <ac:chgData name="BAYRAM DÜNDAR" userId="20c76ee4-93e7-49f9-a784-b530f3f765e2" providerId="ADAL" clId="{E941C0F3-2269-4631-B4D1-A20D8AF80422}" dt="2026-02-02T23:21:26.457" v="4880" actId="478"/>
          <ac:picMkLst>
            <pc:docMk/>
            <pc:sldMk cId="2229143922" sldId="356"/>
            <ac:picMk id="3" creationId="{2E516731-8C48-B049-BB34-A0E6E25E7FE3}"/>
          </ac:picMkLst>
        </pc:picChg>
        <pc:picChg chg="add mod">
          <ac:chgData name="BAYRAM DÜNDAR" userId="20c76ee4-93e7-49f9-a784-b530f3f765e2" providerId="ADAL" clId="{E941C0F3-2269-4631-B4D1-A20D8AF80422}" dt="2026-02-02T23:22:35.430" v="4893" actId="1076"/>
          <ac:picMkLst>
            <pc:docMk/>
            <pc:sldMk cId="2229143922" sldId="356"/>
            <ac:picMk id="7" creationId="{D6B01A29-9020-DE75-E65D-C67BD6F061D8}"/>
          </ac:picMkLst>
        </pc:picChg>
        <pc:cxnChg chg="add mod modVis">
          <ac:chgData name="BAYRAM DÜNDAR" userId="20c76ee4-93e7-49f9-a784-b530f3f765e2" providerId="ADAL" clId="{E941C0F3-2269-4631-B4D1-A20D8AF80422}" dt="2026-02-04T13:52:47.065" v="12396"/>
          <ac:cxnSpMkLst>
            <pc:docMk/>
            <pc:sldMk cId="2229143922" sldId="356"/>
            <ac:cxnSpMk id="2" creationId="{FB6D9408-15EE-3AD2-F39E-30C7A187B4B2}"/>
          </ac:cxnSpMkLst>
        </pc:cxnChg>
      </pc:sldChg>
      <pc:sldChg chg="addSp delSp modSp mod">
        <pc:chgData name="BAYRAM DÜNDAR" userId="20c76ee4-93e7-49f9-a784-b530f3f765e2" providerId="ADAL" clId="{E941C0F3-2269-4631-B4D1-A20D8AF80422}" dt="2026-02-04T13:52:47.065" v="12396"/>
        <pc:sldMkLst>
          <pc:docMk/>
          <pc:sldMk cId="3213338458" sldId="357"/>
        </pc:sldMkLst>
        <pc:spChg chg="del mod">
          <ac:chgData name="BAYRAM DÜNDAR" userId="20c76ee4-93e7-49f9-a784-b530f3f765e2" providerId="ADAL" clId="{E941C0F3-2269-4631-B4D1-A20D8AF80422}" dt="2026-02-02T22:04:25.287" v="4190" actId="478"/>
          <ac:spMkLst>
            <pc:docMk/>
            <pc:sldMk cId="3213338458" sldId="357"/>
            <ac:spMk id="4" creationId="{B64D2C2C-2940-DF16-2188-FF7FEED6CDCC}"/>
          </ac:spMkLst>
        </pc:spChg>
        <pc:spChg chg="add del mod">
          <ac:chgData name="BAYRAM DÜNDAR" userId="20c76ee4-93e7-49f9-a784-b530f3f765e2" providerId="ADAL" clId="{E941C0F3-2269-4631-B4D1-A20D8AF80422}" dt="2026-02-02T22:15:36.333" v="4393" actId="478"/>
          <ac:spMkLst>
            <pc:docMk/>
            <pc:sldMk cId="3213338458" sldId="357"/>
            <ac:spMk id="5" creationId="{B64D2C2C-2940-DF16-2188-FF7FEED6CDCC}"/>
          </ac:spMkLst>
        </pc:spChg>
        <pc:spChg chg="add mod">
          <ac:chgData name="BAYRAM DÜNDAR" userId="20c76ee4-93e7-49f9-a784-b530f3f765e2" providerId="ADAL" clId="{E941C0F3-2269-4631-B4D1-A20D8AF80422}" dt="2026-02-02T22:15:27.211" v="4392" actId="20577"/>
          <ac:spMkLst>
            <pc:docMk/>
            <pc:sldMk cId="3213338458" sldId="357"/>
            <ac:spMk id="8" creationId="{6F429B16-C8D6-984D-4D8F-874E2FE4068F}"/>
          </ac:spMkLst>
        </pc:spChg>
        <pc:picChg chg="add del mod">
          <ac:chgData name="BAYRAM DÜNDAR" userId="20c76ee4-93e7-49f9-a784-b530f3f765e2" providerId="ADAL" clId="{E941C0F3-2269-4631-B4D1-A20D8AF80422}" dt="2026-02-02T22:00:55.118" v="4174" actId="478"/>
          <ac:picMkLst>
            <pc:docMk/>
            <pc:sldMk cId="3213338458" sldId="357"/>
            <ac:picMk id="3" creationId="{6F6FAAEE-2357-F7E1-C2B1-D0B0579A6AF1}"/>
          </ac:picMkLst>
        </pc:picChg>
        <pc:picChg chg="add mod">
          <ac:chgData name="BAYRAM DÜNDAR" userId="20c76ee4-93e7-49f9-a784-b530f3f765e2" providerId="ADAL" clId="{E941C0F3-2269-4631-B4D1-A20D8AF80422}" dt="2026-02-02T22:05:44.270" v="4210" actId="1076"/>
          <ac:picMkLst>
            <pc:docMk/>
            <pc:sldMk cId="3213338458" sldId="357"/>
            <ac:picMk id="7" creationId="{C462175E-F47C-96BA-1293-96EEA4C5957E}"/>
          </ac:picMkLst>
        </pc:picChg>
        <pc:cxnChg chg="add mod modVis">
          <ac:chgData name="BAYRAM DÜNDAR" userId="20c76ee4-93e7-49f9-a784-b530f3f765e2" providerId="ADAL" clId="{E941C0F3-2269-4631-B4D1-A20D8AF80422}" dt="2026-02-04T13:52:47.065" v="12396"/>
          <ac:cxnSpMkLst>
            <pc:docMk/>
            <pc:sldMk cId="3213338458" sldId="357"/>
            <ac:cxnSpMk id="2" creationId="{9CD7BF86-B006-DCC0-8441-E1079B4A874F}"/>
          </ac:cxnSpMkLst>
        </pc:cxnChg>
      </pc:sldChg>
      <pc:sldChg chg="addSp delSp modSp mod">
        <pc:chgData name="BAYRAM DÜNDAR" userId="20c76ee4-93e7-49f9-a784-b530f3f765e2" providerId="ADAL" clId="{E941C0F3-2269-4631-B4D1-A20D8AF80422}" dt="2026-02-04T13:52:47.065" v="12396"/>
        <pc:sldMkLst>
          <pc:docMk/>
          <pc:sldMk cId="3144830769" sldId="358"/>
        </pc:sldMkLst>
        <pc:spChg chg="add del mod">
          <ac:chgData name="BAYRAM DÜNDAR" userId="20c76ee4-93e7-49f9-a784-b530f3f765e2" providerId="ADAL" clId="{E941C0F3-2269-4631-B4D1-A20D8AF80422}" dt="2026-01-31T17:53:40.836" v="1354" actId="478"/>
          <ac:spMkLst>
            <pc:docMk/>
            <pc:sldMk cId="3144830769" sldId="358"/>
            <ac:spMk id="3" creationId="{4ADED3CE-DE25-A5CD-6D74-9B80ADFA585A}"/>
          </ac:spMkLst>
        </pc:spChg>
        <pc:spChg chg="mod">
          <ac:chgData name="BAYRAM DÜNDAR" userId="20c76ee4-93e7-49f9-a784-b530f3f765e2" providerId="ADAL" clId="{E941C0F3-2269-4631-B4D1-A20D8AF80422}" dt="2026-02-02T22:02:06.261" v="4185" actId="1076"/>
          <ac:spMkLst>
            <pc:docMk/>
            <pc:sldMk cId="3144830769" sldId="358"/>
            <ac:spMk id="4" creationId="{B64D2C2C-2940-DF16-2188-FF7FEED6CDCC}"/>
          </ac:spMkLst>
        </pc:spChg>
        <pc:spChg chg="mod">
          <ac:chgData name="BAYRAM DÜNDAR" userId="20c76ee4-93e7-49f9-a784-b530f3f765e2" providerId="ADAL" clId="{E941C0F3-2269-4631-B4D1-A20D8AF80422}" dt="2026-01-31T17:40:32.902" v="1327" actId="20577"/>
          <ac:spMkLst>
            <pc:docMk/>
            <pc:sldMk cId="3144830769" sldId="358"/>
            <ac:spMk id="5" creationId="{B64D2C2C-2940-DF16-2188-FF7FEED6CDCC}"/>
          </ac:spMkLst>
        </pc:spChg>
        <pc:spChg chg="add mod">
          <ac:chgData name="BAYRAM DÜNDAR" userId="20c76ee4-93e7-49f9-a784-b530f3f765e2" providerId="ADAL" clId="{E941C0F3-2269-4631-B4D1-A20D8AF80422}" dt="2026-02-02T22:01:44.261" v="4183" actId="1076"/>
          <ac:spMkLst>
            <pc:docMk/>
            <pc:sldMk cId="3144830769" sldId="358"/>
            <ac:spMk id="8" creationId="{7D1395F5-F581-926D-DA67-E76C3F66B18E}"/>
          </ac:spMkLst>
        </pc:spChg>
        <pc:spChg chg="add del mod">
          <ac:chgData name="BAYRAM DÜNDAR" userId="20c76ee4-93e7-49f9-a784-b530f3f765e2" providerId="ADAL" clId="{E941C0F3-2269-4631-B4D1-A20D8AF80422}" dt="2026-01-31T17:57:52.582" v="1378" actId="478"/>
          <ac:spMkLst>
            <pc:docMk/>
            <pc:sldMk cId="3144830769" sldId="358"/>
            <ac:spMk id="10" creationId="{176622CE-397F-A2A6-306D-9F200DEDB4AE}"/>
          </ac:spMkLst>
        </pc:spChg>
        <pc:spChg chg="add mod">
          <ac:chgData name="BAYRAM DÜNDAR" userId="20c76ee4-93e7-49f9-a784-b530f3f765e2" providerId="ADAL" clId="{E941C0F3-2269-4631-B4D1-A20D8AF80422}" dt="2026-01-31T18:01:46.905" v="1405" actId="20577"/>
          <ac:spMkLst>
            <pc:docMk/>
            <pc:sldMk cId="3144830769" sldId="358"/>
            <ac:spMk id="12" creationId="{9AB52196-9C51-77D7-8A2B-2390768285A1}"/>
          </ac:spMkLst>
        </pc:spChg>
        <pc:spChg chg="add del mod">
          <ac:chgData name="BAYRAM DÜNDAR" userId="20c76ee4-93e7-49f9-a784-b530f3f765e2" providerId="ADAL" clId="{E941C0F3-2269-4631-B4D1-A20D8AF80422}" dt="2026-02-02T22:01:59.268" v="4184" actId="478"/>
          <ac:spMkLst>
            <pc:docMk/>
            <pc:sldMk cId="3144830769" sldId="358"/>
            <ac:spMk id="14" creationId="{A7C7944F-35C4-AF65-D521-94411B037F32}"/>
          </ac:spMkLst>
        </pc:spChg>
        <pc:cxnChg chg="add mod modVis">
          <ac:chgData name="BAYRAM DÜNDAR" userId="20c76ee4-93e7-49f9-a784-b530f3f765e2" providerId="ADAL" clId="{E941C0F3-2269-4631-B4D1-A20D8AF80422}" dt="2026-02-04T13:52:47.065" v="12396"/>
          <ac:cxnSpMkLst>
            <pc:docMk/>
            <pc:sldMk cId="3144830769" sldId="358"/>
            <ac:cxnSpMk id="2" creationId="{8BBAE22F-986E-E471-7AB0-7BE5A2A7383F}"/>
          </ac:cxnSpMkLst>
        </pc:cxnChg>
      </pc:sldChg>
      <pc:sldChg chg="addSp delSp modSp mod">
        <pc:chgData name="BAYRAM DÜNDAR" userId="20c76ee4-93e7-49f9-a784-b530f3f765e2" providerId="ADAL" clId="{E941C0F3-2269-4631-B4D1-A20D8AF80422}" dt="2026-02-04T13:52:47.065" v="12396"/>
        <pc:sldMkLst>
          <pc:docMk/>
          <pc:sldMk cId="60531732" sldId="359"/>
        </pc:sldMkLst>
        <pc:spChg chg="add del mod">
          <ac:chgData name="BAYRAM DÜNDAR" userId="20c76ee4-93e7-49f9-a784-b530f3f765e2" providerId="ADAL" clId="{E941C0F3-2269-4631-B4D1-A20D8AF80422}" dt="2026-01-31T13:32:12.402" v="1289" actId="478"/>
          <ac:spMkLst>
            <pc:docMk/>
            <pc:sldMk cId="60531732" sldId="359"/>
            <ac:spMk id="3" creationId="{C8635DFD-869D-99A3-C7DC-816F1012EAB6}"/>
          </ac:spMkLst>
        </pc:spChg>
        <pc:spChg chg="mod">
          <ac:chgData name="BAYRAM DÜNDAR" userId="20c76ee4-93e7-49f9-a784-b530f3f765e2" providerId="ADAL" clId="{E941C0F3-2269-4631-B4D1-A20D8AF80422}" dt="2026-02-02T21:53:23.222" v="4172" actId="1076"/>
          <ac:spMkLst>
            <pc:docMk/>
            <pc:sldMk cId="60531732" sldId="359"/>
            <ac:spMk id="4" creationId="{B64D2C2C-2940-DF16-2188-FF7FEED6CDCC}"/>
          </ac:spMkLst>
        </pc:spChg>
        <pc:spChg chg="mod">
          <ac:chgData name="BAYRAM DÜNDAR" userId="20c76ee4-93e7-49f9-a784-b530f3f765e2" providerId="ADAL" clId="{E941C0F3-2269-4631-B4D1-A20D8AF80422}" dt="2026-01-31T13:23:52.868" v="1261" actId="2711"/>
          <ac:spMkLst>
            <pc:docMk/>
            <pc:sldMk cId="60531732" sldId="359"/>
            <ac:spMk id="5" creationId="{B64D2C2C-2940-DF16-2188-FF7FEED6CDCC}"/>
          </ac:spMkLst>
        </pc:spChg>
        <pc:spChg chg="add mod">
          <ac:chgData name="BAYRAM DÜNDAR" userId="20c76ee4-93e7-49f9-a784-b530f3f765e2" providerId="ADAL" clId="{E941C0F3-2269-4631-B4D1-A20D8AF80422}" dt="2026-02-02T22:59:56.573" v="4796" actId="20577"/>
          <ac:spMkLst>
            <pc:docMk/>
            <pc:sldMk cId="60531732" sldId="359"/>
            <ac:spMk id="9" creationId="{684FDB2A-1FCD-D261-F174-9BB784F2E0E7}"/>
          </ac:spMkLst>
        </pc:spChg>
        <pc:picChg chg="del">
          <ac:chgData name="BAYRAM DÜNDAR" userId="20c76ee4-93e7-49f9-a784-b530f3f765e2" providerId="ADAL" clId="{E941C0F3-2269-4631-B4D1-A20D8AF80422}" dt="2026-01-31T13:18:54.082" v="1243" actId="478"/>
          <ac:picMkLst>
            <pc:docMk/>
            <pc:sldMk cId="60531732" sldId="359"/>
            <ac:picMk id="8" creationId="{800549EA-80FE-A4CD-132A-74626AEE513F}"/>
          </ac:picMkLst>
        </pc:picChg>
        <pc:cxnChg chg="add mod modVis">
          <ac:chgData name="BAYRAM DÜNDAR" userId="20c76ee4-93e7-49f9-a784-b530f3f765e2" providerId="ADAL" clId="{E941C0F3-2269-4631-B4D1-A20D8AF80422}" dt="2026-02-04T13:52:47.065" v="12396"/>
          <ac:cxnSpMkLst>
            <pc:docMk/>
            <pc:sldMk cId="60531732" sldId="359"/>
            <ac:cxnSpMk id="2" creationId="{1DC3BA82-35DF-B86E-66FC-D22F392B14A8}"/>
          </ac:cxnSpMkLst>
        </pc:cxnChg>
      </pc:sldChg>
      <pc:sldChg chg="add del setBg">
        <pc:chgData name="BAYRAM DÜNDAR" userId="20c76ee4-93e7-49f9-a784-b530f3f765e2" providerId="ADAL" clId="{E941C0F3-2269-4631-B4D1-A20D8AF80422}" dt="2026-01-31T13:18:41.463" v="1241"/>
        <pc:sldMkLst>
          <pc:docMk/>
          <pc:sldMk cId="2629050181" sldId="360"/>
        </pc:sldMkLst>
      </pc:sldChg>
      <pc:sldChg chg="del">
        <pc:chgData name="BAYRAM DÜNDAR" userId="20c76ee4-93e7-49f9-a784-b530f3f765e2" providerId="ADAL" clId="{E941C0F3-2269-4631-B4D1-A20D8AF80422}" dt="2026-01-31T17:53:32.983" v="1353"/>
        <pc:sldMkLst>
          <pc:docMk/>
          <pc:sldMk cId="3895850720" sldId="360"/>
        </pc:sldMkLst>
      </pc:sldChg>
      <pc:sldChg chg="addSp delSp modSp mod">
        <pc:chgData name="BAYRAM DÜNDAR" userId="20c76ee4-93e7-49f9-a784-b530f3f765e2" providerId="ADAL" clId="{E941C0F3-2269-4631-B4D1-A20D8AF80422}" dt="2026-02-04T13:52:47.065" v="12396"/>
        <pc:sldMkLst>
          <pc:docMk/>
          <pc:sldMk cId="4260285920" sldId="360"/>
        </pc:sldMkLst>
        <pc:spChg chg="add mod">
          <ac:chgData name="BAYRAM DÜNDAR" userId="20c76ee4-93e7-49f9-a784-b530f3f765e2" providerId="ADAL" clId="{E941C0F3-2269-4631-B4D1-A20D8AF80422}" dt="2026-02-02T23:12:43.014" v="4875" actId="1076"/>
          <ac:spMkLst>
            <pc:docMk/>
            <pc:sldMk cId="4260285920" sldId="360"/>
            <ac:spMk id="2" creationId="{442F512D-91C0-36D1-3439-D28820152280}"/>
          </ac:spMkLst>
        </pc:spChg>
        <pc:spChg chg="del mod">
          <ac:chgData name="BAYRAM DÜNDAR" userId="20c76ee4-93e7-49f9-a784-b530f3f765e2" providerId="ADAL" clId="{E941C0F3-2269-4631-B4D1-A20D8AF80422}" dt="2026-01-31T18:05:22.627" v="1430" actId="478"/>
          <ac:spMkLst>
            <pc:docMk/>
            <pc:sldMk cId="4260285920" sldId="360"/>
            <ac:spMk id="3" creationId="{4ADED3CE-DE25-A5CD-6D74-9B80ADFA585A}"/>
          </ac:spMkLst>
        </pc:spChg>
        <pc:spChg chg="del mod">
          <ac:chgData name="BAYRAM DÜNDAR" userId="20c76ee4-93e7-49f9-a784-b530f3f765e2" providerId="ADAL" clId="{E941C0F3-2269-4631-B4D1-A20D8AF80422}" dt="2026-01-31T17:53:51.366" v="1358" actId="478"/>
          <ac:spMkLst>
            <pc:docMk/>
            <pc:sldMk cId="4260285920" sldId="360"/>
            <ac:spMk id="4" creationId="{B64D2C2C-2940-DF16-2188-FF7FEED6CDCC}"/>
          </ac:spMkLst>
        </pc:spChg>
        <pc:spChg chg="del">
          <ac:chgData name="BAYRAM DÜNDAR" userId="20c76ee4-93e7-49f9-a784-b530f3f765e2" providerId="ADAL" clId="{E941C0F3-2269-4631-B4D1-A20D8AF80422}" dt="2026-01-31T17:53:48.318" v="1356" actId="478"/>
          <ac:spMkLst>
            <pc:docMk/>
            <pc:sldMk cId="4260285920" sldId="360"/>
            <ac:spMk id="5" creationId="{B64D2C2C-2940-DF16-2188-FF7FEED6CDCC}"/>
          </ac:spMkLst>
        </pc:spChg>
        <pc:spChg chg="del">
          <ac:chgData name="BAYRAM DÜNDAR" userId="20c76ee4-93e7-49f9-a784-b530f3f765e2" providerId="ADAL" clId="{E941C0F3-2269-4631-B4D1-A20D8AF80422}" dt="2026-01-31T17:53:45.696" v="1355" actId="478"/>
          <ac:spMkLst>
            <pc:docMk/>
            <pc:sldMk cId="4260285920" sldId="360"/>
            <ac:spMk id="8" creationId="{7D1395F5-F581-926D-DA67-E76C3F66B18E}"/>
          </ac:spMkLst>
        </pc:spChg>
        <pc:picChg chg="add mod">
          <ac:chgData name="BAYRAM DÜNDAR" userId="20c76ee4-93e7-49f9-a784-b530f3f765e2" providerId="ADAL" clId="{E941C0F3-2269-4631-B4D1-A20D8AF80422}" dt="2026-02-02T23:07:08.198" v="4813" actId="1076"/>
          <ac:picMkLst>
            <pc:docMk/>
            <pc:sldMk cId="4260285920" sldId="360"/>
            <ac:picMk id="4" creationId="{34F68D5D-7D2C-DADB-798E-16990D7D4792}"/>
          </ac:picMkLst>
        </pc:picChg>
        <pc:cxnChg chg="add mod modVis">
          <ac:chgData name="BAYRAM DÜNDAR" userId="20c76ee4-93e7-49f9-a784-b530f3f765e2" providerId="ADAL" clId="{E941C0F3-2269-4631-B4D1-A20D8AF80422}" dt="2026-02-04T13:52:47.065" v="12396"/>
          <ac:cxnSpMkLst>
            <pc:docMk/>
            <pc:sldMk cId="4260285920" sldId="360"/>
            <ac:cxnSpMk id="3" creationId="{16906C8F-3665-F5D5-9F87-4803B958D514}"/>
          </ac:cxnSpMkLst>
        </pc:cxnChg>
      </pc:sldChg>
      <pc:sldChg chg="delSp modSp del mod">
        <pc:chgData name="BAYRAM DÜNDAR" userId="20c76ee4-93e7-49f9-a784-b530f3f765e2" providerId="ADAL" clId="{E941C0F3-2269-4631-B4D1-A20D8AF80422}" dt="2026-02-02T23:40:35.627" v="4965" actId="47"/>
        <pc:sldMkLst>
          <pc:docMk/>
          <pc:sldMk cId="3219280767" sldId="361"/>
        </pc:sldMkLst>
        <pc:spChg chg="del mod">
          <ac:chgData name="BAYRAM DÜNDAR" userId="20c76ee4-93e7-49f9-a784-b530f3f765e2" providerId="ADAL" clId="{E941C0F3-2269-4631-B4D1-A20D8AF80422}" dt="2026-02-02T23:39:40.377" v="4951" actId="21"/>
          <ac:spMkLst>
            <pc:docMk/>
            <pc:sldMk cId="3219280767" sldId="361"/>
            <ac:spMk id="4" creationId="{B64D2C2C-2940-DF16-2188-FF7FEED6CDCC}"/>
          </ac:spMkLst>
        </pc:spChg>
        <pc:spChg chg="del">
          <ac:chgData name="BAYRAM DÜNDAR" userId="20c76ee4-93e7-49f9-a784-b530f3f765e2" providerId="ADAL" clId="{E941C0F3-2269-4631-B4D1-A20D8AF80422}" dt="2026-01-31T20:29:59.301" v="1704" actId="478"/>
          <ac:spMkLst>
            <pc:docMk/>
            <pc:sldMk cId="3219280767" sldId="361"/>
            <ac:spMk id="5" creationId="{B64D2C2C-2940-DF16-2188-FF7FEED6CDCC}"/>
          </ac:spMkLst>
        </pc:spChg>
        <pc:picChg chg="del">
          <ac:chgData name="BAYRAM DÜNDAR" userId="20c76ee4-93e7-49f9-a784-b530f3f765e2" providerId="ADAL" clId="{E941C0F3-2269-4631-B4D1-A20D8AF80422}" dt="2026-01-31T20:29:16.794" v="1672" actId="478"/>
          <ac:picMkLst>
            <pc:docMk/>
            <pc:sldMk cId="3219280767" sldId="361"/>
            <ac:picMk id="3" creationId="{6F0CB787-AA96-1609-98DC-6399129C37EE}"/>
          </ac:picMkLst>
        </pc:picChg>
      </pc:sldChg>
      <pc:sldChg chg="addSp modSp mod ord">
        <pc:chgData name="BAYRAM DÜNDAR" userId="20c76ee4-93e7-49f9-a784-b530f3f765e2" providerId="ADAL" clId="{E941C0F3-2269-4631-B4D1-A20D8AF80422}" dt="2026-02-04T13:52:47.065" v="12396"/>
        <pc:sldMkLst>
          <pc:docMk/>
          <pc:sldMk cId="705356869" sldId="362"/>
        </pc:sldMkLst>
        <pc:spChg chg="add mod">
          <ac:chgData name="BAYRAM DÜNDAR" userId="20c76ee4-93e7-49f9-a784-b530f3f765e2" providerId="ADAL" clId="{E941C0F3-2269-4631-B4D1-A20D8AF80422}" dt="2026-02-04T02:12:43.802" v="7373" actId="207"/>
          <ac:spMkLst>
            <pc:docMk/>
            <pc:sldMk cId="705356869" sldId="362"/>
            <ac:spMk id="3" creationId="{BB5605E9-0E27-1ED6-AF55-0F3D668010E8}"/>
          </ac:spMkLst>
        </pc:spChg>
        <pc:spChg chg="mod">
          <ac:chgData name="BAYRAM DÜNDAR" userId="20c76ee4-93e7-49f9-a784-b530f3f765e2" providerId="ADAL" clId="{E941C0F3-2269-4631-B4D1-A20D8AF80422}" dt="2026-02-04T02:13:52.334" v="7378" actId="207"/>
          <ac:spMkLst>
            <pc:docMk/>
            <pc:sldMk cId="705356869" sldId="362"/>
            <ac:spMk id="4" creationId="{B64D2C2C-2940-DF16-2188-FF7FEED6CDCC}"/>
          </ac:spMkLst>
        </pc:spChg>
        <pc:spChg chg="mod">
          <ac:chgData name="BAYRAM DÜNDAR" userId="20c76ee4-93e7-49f9-a784-b530f3f765e2" providerId="ADAL" clId="{E941C0F3-2269-4631-B4D1-A20D8AF80422}" dt="2026-02-01T23:14:10.352" v="3547" actId="20577"/>
          <ac:spMkLst>
            <pc:docMk/>
            <pc:sldMk cId="705356869" sldId="362"/>
            <ac:spMk id="5" creationId="{B64D2C2C-2940-DF16-2188-FF7FEED6CDCC}"/>
          </ac:spMkLst>
        </pc:spChg>
        <pc:spChg chg="add mod">
          <ac:chgData name="BAYRAM DÜNDAR" userId="20c76ee4-93e7-49f9-a784-b530f3f765e2" providerId="ADAL" clId="{E941C0F3-2269-4631-B4D1-A20D8AF80422}" dt="2026-02-04T02:12:46.122" v="7374" actId="207"/>
          <ac:spMkLst>
            <pc:docMk/>
            <pc:sldMk cId="705356869" sldId="362"/>
            <ac:spMk id="8" creationId="{3F722789-9CB4-FA8A-5370-8B0C2D6C52B8}"/>
          </ac:spMkLst>
        </pc:spChg>
        <pc:spChg chg="mod">
          <ac:chgData name="BAYRAM DÜNDAR" userId="20c76ee4-93e7-49f9-a784-b530f3f765e2" providerId="ADAL" clId="{E941C0F3-2269-4631-B4D1-A20D8AF80422}" dt="2026-02-04T02:15:23.581" v="7386" actId="207"/>
          <ac:spMkLst>
            <pc:docMk/>
            <pc:sldMk cId="705356869" sldId="362"/>
            <ac:spMk id="20" creationId="{BE120659-0F4A-3970-5578-9A6CC2435DE1}"/>
          </ac:spMkLst>
        </pc:spChg>
        <pc:cxnChg chg="add mod modVis">
          <ac:chgData name="BAYRAM DÜNDAR" userId="20c76ee4-93e7-49f9-a784-b530f3f765e2" providerId="ADAL" clId="{E941C0F3-2269-4631-B4D1-A20D8AF80422}" dt="2026-02-04T13:52:47.065" v="12396"/>
          <ac:cxnSpMkLst>
            <pc:docMk/>
            <pc:sldMk cId="705356869" sldId="362"/>
            <ac:cxnSpMk id="2" creationId="{B8A28D48-2560-0B57-5E20-F04094E6456D}"/>
          </ac:cxnSpMkLst>
        </pc:cxnChg>
      </pc:sldChg>
      <pc:sldChg chg="modSp del mod">
        <pc:chgData name="BAYRAM DÜNDAR" userId="20c76ee4-93e7-49f9-a784-b530f3f765e2" providerId="ADAL" clId="{E941C0F3-2269-4631-B4D1-A20D8AF80422}" dt="2026-02-01T23:14:55.210" v="3553" actId="47"/>
        <pc:sldMkLst>
          <pc:docMk/>
          <pc:sldMk cId="2157291805" sldId="363"/>
        </pc:sldMkLst>
        <pc:spChg chg="mod">
          <ac:chgData name="BAYRAM DÜNDAR" userId="20c76ee4-93e7-49f9-a784-b530f3f765e2" providerId="ADAL" clId="{E941C0F3-2269-4631-B4D1-A20D8AF80422}" dt="2026-02-01T23:13:35.950" v="3531"/>
          <ac:spMkLst>
            <pc:docMk/>
            <pc:sldMk cId="2157291805" sldId="363"/>
            <ac:spMk id="5" creationId="{B64D2C2C-2940-DF16-2188-FF7FEED6CDCC}"/>
          </ac:spMkLst>
        </pc:spChg>
      </pc:sldChg>
      <pc:sldChg chg="addSp modSp mod">
        <pc:chgData name="BAYRAM DÜNDAR" userId="20c76ee4-93e7-49f9-a784-b530f3f765e2" providerId="ADAL" clId="{E941C0F3-2269-4631-B4D1-A20D8AF80422}" dt="2026-02-04T13:52:47.065" v="12396"/>
        <pc:sldMkLst>
          <pc:docMk/>
          <pc:sldMk cId="3850350960" sldId="364"/>
        </pc:sldMkLst>
        <pc:spChg chg="add mod">
          <ac:chgData name="BAYRAM DÜNDAR" userId="20c76ee4-93e7-49f9-a784-b530f3f765e2" providerId="ADAL" clId="{E941C0F3-2269-4631-B4D1-A20D8AF80422}" dt="2026-02-04T02:15:29.474" v="7387" actId="207"/>
          <ac:spMkLst>
            <pc:docMk/>
            <pc:sldMk cId="3850350960" sldId="364"/>
            <ac:spMk id="3" creationId="{37C2CF6F-3B02-9063-7C7A-A534F7A166CE}"/>
          </ac:spMkLst>
        </pc:spChg>
        <pc:spChg chg="mod">
          <ac:chgData name="BAYRAM DÜNDAR" userId="20c76ee4-93e7-49f9-a784-b530f3f765e2" providerId="ADAL" clId="{E941C0F3-2269-4631-B4D1-A20D8AF80422}" dt="2026-02-04T02:16:40.645" v="7394" actId="207"/>
          <ac:spMkLst>
            <pc:docMk/>
            <pc:sldMk cId="3850350960" sldId="364"/>
            <ac:spMk id="4" creationId="{B64D2C2C-2940-DF16-2188-FF7FEED6CDCC}"/>
          </ac:spMkLst>
        </pc:spChg>
        <pc:spChg chg="mod">
          <ac:chgData name="BAYRAM DÜNDAR" userId="20c76ee4-93e7-49f9-a784-b530f3f765e2" providerId="ADAL" clId="{E941C0F3-2269-4631-B4D1-A20D8AF80422}" dt="2026-02-01T23:15:10.650" v="3560" actId="20577"/>
          <ac:spMkLst>
            <pc:docMk/>
            <pc:sldMk cId="3850350960" sldId="364"/>
            <ac:spMk id="5" creationId="{B64D2C2C-2940-DF16-2188-FF7FEED6CDCC}"/>
          </ac:spMkLst>
        </pc:spChg>
        <pc:spChg chg="add mod">
          <ac:chgData name="BAYRAM DÜNDAR" userId="20c76ee4-93e7-49f9-a784-b530f3f765e2" providerId="ADAL" clId="{E941C0F3-2269-4631-B4D1-A20D8AF80422}" dt="2026-02-04T02:15:32.018" v="7388" actId="207"/>
          <ac:spMkLst>
            <pc:docMk/>
            <pc:sldMk cId="3850350960" sldId="364"/>
            <ac:spMk id="8" creationId="{DE5F1B87-E23E-EC0F-0287-61B61A4BB9C3}"/>
          </ac:spMkLst>
        </pc:spChg>
        <pc:spChg chg="mod">
          <ac:chgData name="BAYRAM DÜNDAR" userId="20c76ee4-93e7-49f9-a784-b530f3f765e2" providerId="ADAL" clId="{E941C0F3-2269-4631-B4D1-A20D8AF80422}" dt="2026-02-01T23:21:56.161" v="3610" actId="1076"/>
          <ac:spMkLst>
            <pc:docMk/>
            <pc:sldMk cId="3850350960" sldId="364"/>
            <ac:spMk id="20" creationId="{BE120659-0F4A-3970-5578-9A6CC2435DE1}"/>
          </ac:spMkLst>
        </pc:spChg>
        <pc:cxnChg chg="add mod modVis">
          <ac:chgData name="BAYRAM DÜNDAR" userId="20c76ee4-93e7-49f9-a784-b530f3f765e2" providerId="ADAL" clId="{E941C0F3-2269-4631-B4D1-A20D8AF80422}" dt="2026-02-04T13:52:47.065" v="12396"/>
          <ac:cxnSpMkLst>
            <pc:docMk/>
            <pc:sldMk cId="3850350960" sldId="364"/>
            <ac:cxnSpMk id="2" creationId="{D202E735-7337-D257-FD0E-B3607D5E44CF}"/>
          </ac:cxnSpMkLst>
        </pc:cxnChg>
      </pc:sldChg>
      <pc:sldChg chg="addSp modSp mod">
        <pc:chgData name="BAYRAM DÜNDAR" userId="20c76ee4-93e7-49f9-a784-b530f3f765e2" providerId="ADAL" clId="{E941C0F3-2269-4631-B4D1-A20D8AF80422}" dt="2026-02-04T13:52:47.065" v="12396"/>
        <pc:sldMkLst>
          <pc:docMk/>
          <pc:sldMk cId="6199532" sldId="365"/>
        </pc:sldMkLst>
        <pc:spChg chg="add mod">
          <ac:chgData name="BAYRAM DÜNDAR" userId="20c76ee4-93e7-49f9-a784-b530f3f765e2" providerId="ADAL" clId="{E941C0F3-2269-4631-B4D1-A20D8AF80422}" dt="2026-02-04T02:15:37.378" v="7389" actId="207"/>
          <ac:spMkLst>
            <pc:docMk/>
            <pc:sldMk cId="6199532" sldId="365"/>
            <ac:spMk id="3" creationId="{5FAD3DFE-D386-770D-273C-563B61E2AD37}"/>
          </ac:spMkLst>
        </pc:spChg>
        <pc:spChg chg="mod">
          <ac:chgData name="BAYRAM DÜNDAR" userId="20c76ee4-93e7-49f9-a784-b530f3f765e2" providerId="ADAL" clId="{E941C0F3-2269-4631-B4D1-A20D8AF80422}" dt="2026-02-01T23:31:56.609" v="3719" actId="1076"/>
          <ac:spMkLst>
            <pc:docMk/>
            <pc:sldMk cId="6199532" sldId="365"/>
            <ac:spMk id="4" creationId="{B64D2C2C-2940-DF16-2188-FF7FEED6CDCC}"/>
          </ac:spMkLst>
        </pc:spChg>
        <pc:spChg chg="mod">
          <ac:chgData name="BAYRAM DÜNDAR" userId="20c76ee4-93e7-49f9-a784-b530f3f765e2" providerId="ADAL" clId="{E941C0F3-2269-4631-B4D1-A20D8AF80422}" dt="2026-02-01T23:22:11.169" v="3614" actId="20577"/>
          <ac:spMkLst>
            <pc:docMk/>
            <pc:sldMk cId="6199532" sldId="365"/>
            <ac:spMk id="5" creationId="{B64D2C2C-2940-DF16-2188-FF7FEED6CDCC}"/>
          </ac:spMkLst>
        </pc:spChg>
        <pc:spChg chg="add mod">
          <ac:chgData name="BAYRAM DÜNDAR" userId="20c76ee4-93e7-49f9-a784-b530f3f765e2" providerId="ADAL" clId="{E941C0F3-2269-4631-B4D1-A20D8AF80422}" dt="2026-02-04T02:15:39.633" v="7390" actId="207"/>
          <ac:spMkLst>
            <pc:docMk/>
            <pc:sldMk cId="6199532" sldId="365"/>
            <ac:spMk id="8" creationId="{2C57CD64-B09D-27AC-9C4A-430A53B84A3D}"/>
          </ac:spMkLst>
        </pc:spChg>
        <pc:spChg chg="mod">
          <ac:chgData name="BAYRAM DÜNDAR" userId="20c76ee4-93e7-49f9-a784-b530f3f765e2" providerId="ADAL" clId="{E941C0F3-2269-4631-B4D1-A20D8AF80422}" dt="2026-02-01T23:32:10.025" v="3721" actId="1076"/>
          <ac:spMkLst>
            <pc:docMk/>
            <pc:sldMk cId="6199532" sldId="365"/>
            <ac:spMk id="20" creationId="{BE120659-0F4A-3970-5578-9A6CC2435DE1}"/>
          </ac:spMkLst>
        </pc:spChg>
        <pc:cxnChg chg="add mod modVis">
          <ac:chgData name="BAYRAM DÜNDAR" userId="20c76ee4-93e7-49f9-a784-b530f3f765e2" providerId="ADAL" clId="{E941C0F3-2269-4631-B4D1-A20D8AF80422}" dt="2026-02-04T13:52:47.065" v="12396"/>
          <ac:cxnSpMkLst>
            <pc:docMk/>
            <pc:sldMk cId="6199532" sldId="365"/>
            <ac:cxnSpMk id="2" creationId="{018BF733-210C-78A3-B13A-6E547C435EE3}"/>
          </ac:cxnSpMkLst>
        </pc:cxnChg>
      </pc:sldChg>
      <pc:sldChg chg="addSp delSp modSp new mod setBg">
        <pc:chgData name="BAYRAM DÜNDAR" userId="20c76ee4-93e7-49f9-a784-b530f3f765e2" providerId="ADAL" clId="{E941C0F3-2269-4631-B4D1-A20D8AF80422}" dt="2026-02-04T13:52:47.065" v="12396"/>
        <pc:sldMkLst>
          <pc:docMk/>
          <pc:sldMk cId="1168352210" sldId="366"/>
        </pc:sldMkLst>
        <pc:spChg chg="del mod">
          <ac:chgData name="BAYRAM DÜNDAR" userId="20c76ee4-93e7-49f9-a784-b530f3f765e2" providerId="ADAL" clId="{E941C0F3-2269-4631-B4D1-A20D8AF80422}" dt="2026-02-01T23:37:26.482" v="3733" actId="478"/>
          <ac:spMkLst>
            <pc:docMk/>
            <pc:sldMk cId="1168352210" sldId="366"/>
            <ac:spMk id="2" creationId="{D1AB338A-7417-70D6-FBEA-975EDAFC65E4}"/>
          </ac:spMkLst>
        </pc:spChg>
        <pc:spChg chg="del">
          <ac:chgData name="BAYRAM DÜNDAR" userId="20c76ee4-93e7-49f9-a784-b530f3f765e2" providerId="ADAL" clId="{E941C0F3-2269-4631-B4D1-A20D8AF80422}" dt="2026-02-01T23:37:19.672" v="3730"/>
          <ac:spMkLst>
            <pc:docMk/>
            <pc:sldMk cId="1168352210" sldId="366"/>
            <ac:spMk id="3" creationId="{62EBF980-C065-CE7C-4D3A-B4A27973248B}"/>
          </ac:spMkLst>
        </pc:spChg>
        <pc:spChg chg="add">
          <ac:chgData name="BAYRAM DÜNDAR" userId="20c76ee4-93e7-49f9-a784-b530f3f765e2" providerId="ADAL" clId="{E941C0F3-2269-4631-B4D1-A20D8AF80422}" dt="2026-02-01T23:37:30.628" v="3734" actId="26606"/>
          <ac:spMkLst>
            <pc:docMk/>
            <pc:sldMk cId="1168352210" sldId="366"/>
            <ac:spMk id="10" creationId="{AB8C311F-7253-4AED-9701-7FC0708C41C7}"/>
          </ac:spMkLst>
        </pc:spChg>
        <pc:spChg chg="add">
          <ac:chgData name="BAYRAM DÜNDAR" userId="20c76ee4-93e7-49f9-a784-b530f3f765e2" providerId="ADAL" clId="{E941C0F3-2269-4631-B4D1-A20D8AF80422}" dt="2026-02-01T23:37:30.628" v="3734" actId="26606"/>
          <ac:spMkLst>
            <pc:docMk/>
            <pc:sldMk cId="1168352210" sldId="366"/>
            <ac:spMk id="12" creationId="{E2384209-CB15-4CDF-9D31-C44FD9A3F20D}"/>
          </ac:spMkLst>
        </pc:spChg>
        <pc:spChg chg="add">
          <ac:chgData name="BAYRAM DÜNDAR" userId="20c76ee4-93e7-49f9-a784-b530f3f765e2" providerId="ADAL" clId="{E941C0F3-2269-4631-B4D1-A20D8AF80422}" dt="2026-02-01T23:37:30.628" v="3734" actId="26606"/>
          <ac:spMkLst>
            <pc:docMk/>
            <pc:sldMk cId="1168352210" sldId="366"/>
            <ac:spMk id="14" creationId="{2633B3B5-CC90-43F0-8714-D31D1F3F0209}"/>
          </ac:spMkLst>
        </pc:spChg>
        <pc:spChg chg="add">
          <ac:chgData name="BAYRAM DÜNDAR" userId="20c76ee4-93e7-49f9-a784-b530f3f765e2" providerId="ADAL" clId="{E941C0F3-2269-4631-B4D1-A20D8AF80422}" dt="2026-02-01T23:37:30.628" v="3734" actId="26606"/>
          <ac:spMkLst>
            <pc:docMk/>
            <pc:sldMk cId="1168352210" sldId="366"/>
            <ac:spMk id="16" creationId="{A8D57A06-A426-446D-B02C-A2DC6B62E45E}"/>
          </ac:spMkLst>
        </pc:spChg>
        <pc:picChg chg="add mod">
          <ac:chgData name="BAYRAM DÜNDAR" userId="20c76ee4-93e7-49f9-a784-b530f3f765e2" providerId="ADAL" clId="{E941C0F3-2269-4631-B4D1-A20D8AF80422}" dt="2026-02-01T23:37:30.628" v="3734" actId="26606"/>
          <ac:picMkLst>
            <pc:docMk/>
            <pc:sldMk cId="1168352210" sldId="366"/>
            <ac:picMk id="5" creationId="{563B1762-B494-DC5F-8C21-32080494BD2C}"/>
          </ac:picMkLst>
        </pc:picChg>
        <pc:cxnChg chg="add mod modVis">
          <ac:chgData name="BAYRAM DÜNDAR" userId="20c76ee4-93e7-49f9-a784-b530f3f765e2" providerId="ADAL" clId="{E941C0F3-2269-4631-B4D1-A20D8AF80422}" dt="2026-02-04T13:52:47.065" v="12396"/>
          <ac:cxnSpMkLst>
            <pc:docMk/>
            <pc:sldMk cId="1168352210" sldId="366"/>
            <ac:cxnSpMk id="2" creationId="{C694C108-DF55-C7BB-D97B-C306FF4202D3}"/>
          </ac:cxnSpMkLst>
        </pc:cxnChg>
      </pc:sldChg>
      <pc:sldChg chg="addSp delSp modSp mod">
        <pc:chgData name="BAYRAM DÜNDAR" userId="20c76ee4-93e7-49f9-a784-b530f3f765e2" providerId="ADAL" clId="{E941C0F3-2269-4631-B4D1-A20D8AF80422}" dt="2026-02-04T13:52:47.065" v="12396"/>
        <pc:sldMkLst>
          <pc:docMk/>
          <pc:sldMk cId="271783681" sldId="367"/>
        </pc:sldMkLst>
        <pc:spChg chg="mod">
          <ac:chgData name="BAYRAM DÜNDAR" userId="20c76ee4-93e7-49f9-a784-b530f3f765e2" providerId="ADAL" clId="{E941C0F3-2269-4631-B4D1-A20D8AF80422}" dt="2026-02-02T22:24:31.875" v="4441" actId="207"/>
          <ac:spMkLst>
            <pc:docMk/>
            <pc:sldMk cId="271783681" sldId="367"/>
            <ac:spMk id="4" creationId="{B64D2C2C-2940-DF16-2188-FF7FEED6CDCC}"/>
          </ac:spMkLst>
        </pc:spChg>
        <pc:spChg chg="del">
          <ac:chgData name="BAYRAM DÜNDAR" userId="20c76ee4-93e7-49f9-a784-b530f3f765e2" providerId="ADAL" clId="{E941C0F3-2269-4631-B4D1-A20D8AF80422}" dt="2026-02-02T21:32:56.128" v="3895" actId="478"/>
          <ac:spMkLst>
            <pc:docMk/>
            <pc:sldMk cId="271783681" sldId="367"/>
            <ac:spMk id="5" creationId="{B64D2C2C-2940-DF16-2188-FF7FEED6CDCC}"/>
          </ac:spMkLst>
        </pc:spChg>
        <pc:spChg chg="add mod">
          <ac:chgData name="BAYRAM DÜNDAR" userId="20c76ee4-93e7-49f9-a784-b530f3f765e2" providerId="ADAL" clId="{E941C0F3-2269-4631-B4D1-A20D8AF80422}" dt="2026-02-02T21:46:11.542" v="4068" actId="688"/>
          <ac:spMkLst>
            <pc:docMk/>
            <pc:sldMk cId="271783681" sldId="367"/>
            <ac:spMk id="24" creationId="{E8F32551-3892-9A18-6855-A2A48E40A838}"/>
          </ac:spMkLst>
        </pc:spChg>
        <pc:spChg chg="add mod">
          <ac:chgData name="BAYRAM DÜNDAR" userId="20c76ee4-93e7-49f9-a784-b530f3f765e2" providerId="ADAL" clId="{E941C0F3-2269-4631-B4D1-A20D8AF80422}" dt="2026-02-02T21:46:45.573" v="4082" actId="1076"/>
          <ac:spMkLst>
            <pc:docMk/>
            <pc:sldMk cId="271783681" sldId="367"/>
            <ac:spMk id="25" creationId="{7258A993-AC2A-06F3-EC6A-C0742E4FF0F7}"/>
          </ac:spMkLst>
        </pc:spChg>
        <pc:spChg chg="add mod">
          <ac:chgData name="BAYRAM DÜNDAR" userId="20c76ee4-93e7-49f9-a784-b530f3f765e2" providerId="ADAL" clId="{E941C0F3-2269-4631-B4D1-A20D8AF80422}" dt="2026-02-02T21:46:54.542" v="4083" actId="1076"/>
          <ac:spMkLst>
            <pc:docMk/>
            <pc:sldMk cId="271783681" sldId="367"/>
            <ac:spMk id="26" creationId="{BD72450F-55B7-974E-1536-A2975A6AF12A}"/>
          </ac:spMkLst>
        </pc:spChg>
        <pc:spChg chg="add mod">
          <ac:chgData name="BAYRAM DÜNDAR" userId="20c76ee4-93e7-49f9-a784-b530f3f765e2" providerId="ADAL" clId="{E941C0F3-2269-4631-B4D1-A20D8AF80422}" dt="2026-02-02T21:51:11.261" v="4160" actId="1076"/>
          <ac:spMkLst>
            <pc:docMk/>
            <pc:sldMk cId="271783681" sldId="367"/>
            <ac:spMk id="27" creationId="{D8117FC2-9872-1FBB-B069-37E9008B47D4}"/>
          </ac:spMkLst>
        </pc:spChg>
        <pc:grpChg chg="mod">
          <ac:chgData name="BAYRAM DÜNDAR" userId="20c76ee4-93e7-49f9-a784-b530f3f765e2" providerId="ADAL" clId="{E941C0F3-2269-4631-B4D1-A20D8AF80422}" dt="2026-02-02T21:37:51.287" v="3973"/>
          <ac:grpSpMkLst>
            <pc:docMk/>
            <pc:sldMk cId="271783681" sldId="367"/>
            <ac:grpSpMk id="12" creationId="{8FB2DDEE-2466-447D-A1BF-20E00EEE0363}"/>
          </ac:grpSpMkLst>
        </pc:grpChg>
        <pc:picChg chg="add mod modCrop">
          <ac:chgData name="BAYRAM DÜNDAR" userId="20c76ee4-93e7-49f9-a784-b530f3f765e2" providerId="ADAL" clId="{E941C0F3-2269-4631-B4D1-A20D8AF80422}" dt="2026-02-02T21:38:50.855" v="3989" actId="14100"/>
          <ac:picMkLst>
            <pc:docMk/>
            <pc:sldMk cId="271783681" sldId="367"/>
            <ac:picMk id="3" creationId="{0C4B44DB-35BB-0A94-3A8C-539AE5F93FF5}"/>
          </ac:picMkLst>
        </pc:picChg>
        <pc:picChg chg="add mod modCrop">
          <ac:chgData name="BAYRAM DÜNDAR" userId="20c76ee4-93e7-49f9-a784-b530f3f765e2" providerId="ADAL" clId="{E941C0F3-2269-4631-B4D1-A20D8AF80422}" dt="2026-02-02T21:37:51.051" v="3971"/>
          <ac:picMkLst>
            <pc:docMk/>
            <pc:sldMk cId="271783681" sldId="367"/>
            <ac:picMk id="15" creationId="{9FC1411B-C717-4A06-A1E7-525AE10C23B6}"/>
          </ac:picMkLst>
        </pc:picChg>
        <pc:picChg chg="add del mod modCrop">
          <ac:chgData name="BAYRAM DÜNDAR" userId="20c76ee4-93e7-49f9-a784-b530f3f765e2" providerId="ADAL" clId="{E941C0F3-2269-4631-B4D1-A20D8AF80422}" dt="2026-02-02T21:46:19.623" v="4071" actId="478"/>
          <ac:picMkLst>
            <pc:docMk/>
            <pc:sldMk cId="271783681" sldId="367"/>
            <ac:picMk id="17" creationId="{80674F02-986B-5495-66A4-DED4A1AEE1AF}"/>
          </ac:picMkLst>
        </pc:picChg>
        <pc:inkChg chg="add del">
          <ac:chgData name="BAYRAM DÜNDAR" userId="20c76ee4-93e7-49f9-a784-b530f3f765e2" providerId="ADAL" clId="{E941C0F3-2269-4631-B4D1-A20D8AF80422}" dt="2026-02-02T21:34:39.781" v="3942" actId="9405"/>
          <ac:inkMkLst>
            <pc:docMk/>
            <pc:sldMk cId="271783681" sldId="367"/>
            <ac:inkMk id="7" creationId="{A68A54A4-8091-3F61-9A63-739170FA717E}"/>
          </ac:inkMkLst>
        </pc:inkChg>
        <pc:inkChg chg="add del">
          <ac:chgData name="BAYRAM DÜNDAR" userId="20c76ee4-93e7-49f9-a784-b530f3f765e2" providerId="ADAL" clId="{E941C0F3-2269-4631-B4D1-A20D8AF80422}" dt="2026-02-02T21:35:31.135" v="3944" actId="9405"/>
          <ac:inkMkLst>
            <pc:docMk/>
            <pc:sldMk cId="271783681" sldId="367"/>
            <ac:inkMk id="8" creationId="{3F991B7D-1963-FB8D-9266-A2BE2388806A}"/>
          </ac:inkMkLst>
        </pc:inkChg>
        <pc:inkChg chg="add del">
          <ac:chgData name="BAYRAM DÜNDAR" userId="20c76ee4-93e7-49f9-a784-b530f3f765e2" providerId="ADAL" clId="{E941C0F3-2269-4631-B4D1-A20D8AF80422}" dt="2026-02-02T21:39:06.266" v="3990" actId="478"/>
          <ac:inkMkLst>
            <pc:docMk/>
            <pc:sldMk cId="271783681" sldId="367"/>
            <ac:inkMk id="9" creationId="{BAB60B51-71DC-BB37-3DE7-9808B59FF356}"/>
          </ac:inkMkLst>
        </pc:inkChg>
        <pc:inkChg chg="add del mod">
          <ac:chgData name="BAYRAM DÜNDAR" userId="20c76ee4-93e7-49f9-a784-b530f3f765e2" providerId="ADAL" clId="{E941C0F3-2269-4631-B4D1-A20D8AF80422}" dt="2026-02-02T21:37:51.648" v="3974" actId="9405"/>
          <ac:inkMkLst>
            <pc:docMk/>
            <pc:sldMk cId="271783681" sldId="367"/>
            <ac:inkMk id="10" creationId="{15F794AA-33CA-29CE-84AD-D03565A1D543}"/>
          </ac:inkMkLst>
        </pc:inkChg>
        <pc:inkChg chg="add del mod">
          <ac:chgData name="BAYRAM DÜNDAR" userId="20c76ee4-93e7-49f9-a784-b530f3f765e2" providerId="ADAL" clId="{E941C0F3-2269-4631-B4D1-A20D8AF80422}" dt="2026-02-02T21:37:51.287" v="3973"/>
          <ac:inkMkLst>
            <pc:docMk/>
            <pc:sldMk cId="271783681" sldId="367"/>
            <ac:inkMk id="11" creationId="{4D2EE13A-E663-2D1E-530B-0017C2300182}"/>
          </ac:inkMkLst>
        </pc:inkChg>
        <pc:inkChg chg="add del">
          <ac:chgData name="BAYRAM DÜNDAR" userId="20c76ee4-93e7-49f9-a784-b530f3f765e2" providerId="ADAL" clId="{E941C0F3-2269-4631-B4D1-A20D8AF80422}" dt="2026-02-02T21:36:25.672" v="3950" actId="9405"/>
          <ac:inkMkLst>
            <pc:docMk/>
            <pc:sldMk cId="271783681" sldId="367"/>
            <ac:inkMk id="13" creationId="{3A3536FF-F556-8354-5C5C-6E25026ABF92}"/>
          </ac:inkMkLst>
        </pc:inkChg>
        <pc:inkChg chg="add del">
          <ac:chgData name="BAYRAM DÜNDAR" userId="20c76ee4-93e7-49f9-a784-b530f3f765e2" providerId="ADAL" clId="{E941C0F3-2269-4631-B4D1-A20D8AF80422}" dt="2026-02-02T21:46:00.005" v="4064" actId="478"/>
          <ac:inkMkLst>
            <pc:docMk/>
            <pc:sldMk cId="271783681" sldId="367"/>
            <ac:inkMk id="18" creationId="{4D724511-E29A-97BB-1E21-18EC2AE2A363}"/>
          </ac:inkMkLst>
        </pc:inkChg>
        <pc:inkChg chg="add del">
          <ac:chgData name="BAYRAM DÜNDAR" userId="20c76ee4-93e7-49f9-a784-b530f3f765e2" providerId="ADAL" clId="{E941C0F3-2269-4631-B4D1-A20D8AF80422}" dt="2026-02-02T21:46:24.439" v="4074" actId="478"/>
          <ac:inkMkLst>
            <pc:docMk/>
            <pc:sldMk cId="271783681" sldId="367"/>
            <ac:inkMk id="19" creationId="{0AE3B88A-716D-7CA5-923A-F3368451E667}"/>
          </ac:inkMkLst>
        </pc:inkChg>
        <pc:inkChg chg="add del">
          <ac:chgData name="BAYRAM DÜNDAR" userId="20c76ee4-93e7-49f9-a784-b530f3f765e2" providerId="ADAL" clId="{E941C0F3-2269-4631-B4D1-A20D8AF80422}" dt="2026-02-02T21:46:22.609" v="4073" actId="478"/>
          <ac:inkMkLst>
            <pc:docMk/>
            <pc:sldMk cId="271783681" sldId="367"/>
            <ac:inkMk id="20" creationId="{4711FFF6-03E9-0D41-0603-51FCAF462C8B}"/>
          </ac:inkMkLst>
        </pc:inkChg>
        <pc:inkChg chg="add del">
          <ac:chgData name="BAYRAM DÜNDAR" userId="20c76ee4-93e7-49f9-a784-b530f3f765e2" providerId="ADAL" clId="{E941C0F3-2269-4631-B4D1-A20D8AF80422}" dt="2026-02-02T21:46:25.955" v="4075" actId="478"/>
          <ac:inkMkLst>
            <pc:docMk/>
            <pc:sldMk cId="271783681" sldId="367"/>
            <ac:inkMk id="21" creationId="{D0791DC1-F44C-32D7-A6B8-48042E06FA8F}"/>
          </ac:inkMkLst>
        </pc:inkChg>
        <pc:inkChg chg="add del">
          <ac:chgData name="BAYRAM DÜNDAR" userId="20c76ee4-93e7-49f9-a784-b530f3f765e2" providerId="ADAL" clId="{E941C0F3-2269-4631-B4D1-A20D8AF80422}" dt="2026-02-02T21:46:17.048" v="4069" actId="478"/>
          <ac:inkMkLst>
            <pc:docMk/>
            <pc:sldMk cId="271783681" sldId="367"/>
            <ac:inkMk id="22" creationId="{2F849D3E-A567-6E95-8405-36AB296E9D08}"/>
          </ac:inkMkLst>
        </pc:inkChg>
        <pc:inkChg chg="add del">
          <ac:chgData name="BAYRAM DÜNDAR" userId="20c76ee4-93e7-49f9-a784-b530f3f765e2" providerId="ADAL" clId="{E941C0F3-2269-4631-B4D1-A20D8AF80422}" dt="2026-02-02T21:46:21.047" v="4072" actId="478"/>
          <ac:inkMkLst>
            <pc:docMk/>
            <pc:sldMk cId="271783681" sldId="367"/>
            <ac:inkMk id="23" creationId="{FDE8B3D6-6EF2-D173-B3A2-8C0047632D0F}"/>
          </ac:inkMkLst>
        </pc:inkChg>
        <pc:cxnChg chg="add mod modVis">
          <ac:chgData name="BAYRAM DÜNDAR" userId="20c76ee4-93e7-49f9-a784-b530f3f765e2" providerId="ADAL" clId="{E941C0F3-2269-4631-B4D1-A20D8AF80422}" dt="2026-02-04T13:52:47.065" v="12396"/>
          <ac:cxnSpMkLst>
            <pc:docMk/>
            <pc:sldMk cId="271783681" sldId="367"/>
            <ac:cxnSpMk id="2" creationId="{65B10D32-8C1F-E0EB-875D-B37BFC631E9D}"/>
          </ac:cxnSpMkLst>
        </pc:cxnChg>
      </pc:sldChg>
      <pc:sldChg chg="new del">
        <pc:chgData name="BAYRAM DÜNDAR" userId="20c76ee4-93e7-49f9-a784-b530f3f765e2" providerId="ADAL" clId="{E941C0F3-2269-4631-B4D1-A20D8AF80422}" dt="2026-02-02T21:32:44.725" v="3894" actId="680"/>
        <pc:sldMkLst>
          <pc:docMk/>
          <pc:sldMk cId="3276651422" sldId="367"/>
        </pc:sldMkLst>
      </pc:sldChg>
      <pc:sldChg chg="addSp delSp modSp mod">
        <pc:chgData name="BAYRAM DÜNDAR" userId="20c76ee4-93e7-49f9-a784-b530f3f765e2" providerId="ADAL" clId="{E941C0F3-2269-4631-B4D1-A20D8AF80422}" dt="2026-02-04T13:52:47.065" v="12396"/>
        <pc:sldMkLst>
          <pc:docMk/>
          <pc:sldMk cId="4165513861" sldId="368"/>
        </pc:sldMkLst>
        <pc:spChg chg="mod">
          <ac:chgData name="BAYRAM DÜNDAR" userId="20c76ee4-93e7-49f9-a784-b530f3f765e2" providerId="ADAL" clId="{E941C0F3-2269-4631-B4D1-A20D8AF80422}" dt="2026-02-02T22:24:35.771" v="4442" actId="207"/>
          <ac:spMkLst>
            <pc:docMk/>
            <pc:sldMk cId="4165513861" sldId="368"/>
            <ac:spMk id="4" creationId="{B64D2C2C-2940-DF16-2188-FF7FEED6CDCC}"/>
          </ac:spMkLst>
        </pc:spChg>
        <pc:spChg chg="add del mod">
          <ac:chgData name="BAYRAM DÜNDAR" userId="20c76ee4-93e7-49f9-a784-b530f3f765e2" providerId="ADAL" clId="{E941C0F3-2269-4631-B4D1-A20D8AF80422}" dt="2026-02-03T20:16:12.430" v="5506" actId="478"/>
          <ac:spMkLst>
            <pc:docMk/>
            <pc:sldMk cId="4165513861" sldId="368"/>
            <ac:spMk id="11" creationId="{D8B1B538-5F69-53AE-0228-C1EAC60705E0}"/>
          </ac:spMkLst>
        </pc:spChg>
        <pc:spChg chg="add mod">
          <ac:chgData name="BAYRAM DÜNDAR" userId="20c76ee4-93e7-49f9-a784-b530f3f765e2" providerId="ADAL" clId="{E941C0F3-2269-4631-B4D1-A20D8AF80422}" dt="2026-02-02T21:45:38.558" v="4057" actId="688"/>
          <ac:spMkLst>
            <pc:docMk/>
            <pc:sldMk cId="4165513861" sldId="368"/>
            <ac:spMk id="12" creationId="{CD8BD64F-53EE-1004-EA02-5E38FB1E1837}"/>
          </ac:spMkLst>
        </pc:spChg>
        <pc:picChg chg="del">
          <ac:chgData name="BAYRAM DÜNDAR" userId="20c76ee4-93e7-49f9-a784-b530f3f765e2" providerId="ADAL" clId="{E941C0F3-2269-4631-B4D1-A20D8AF80422}" dt="2026-02-02T21:41:10.885" v="4000" actId="478"/>
          <ac:picMkLst>
            <pc:docMk/>
            <pc:sldMk cId="4165513861" sldId="368"/>
            <ac:picMk id="3" creationId="{0C4B44DB-35BB-0A94-3A8C-539AE5F93FF5}"/>
          </ac:picMkLst>
        </pc:picChg>
        <pc:picChg chg="add mod">
          <ac:chgData name="BAYRAM DÜNDAR" userId="20c76ee4-93e7-49f9-a784-b530f3f765e2" providerId="ADAL" clId="{E941C0F3-2269-4631-B4D1-A20D8AF80422}" dt="2026-02-02T21:45:36.248" v="4056" actId="1076"/>
          <ac:picMkLst>
            <pc:docMk/>
            <pc:sldMk cId="4165513861" sldId="368"/>
            <ac:picMk id="8" creationId="{D605B91B-F875-9D37-0B41-88A6A7FE2FCB}"/>
          </ac:picMkLst>
        </pc:picChg>
        <pc:picChg chg="add mod">
          <ac:chgData name="BAYRAM DÜNDAR" userId="20c76ee4-93e7-49f9-a784-b530f3f765e2" providerId="ADAL" clId="{E941C0F3-2269-4631-B4D1-A20D8AF80422}" dt="2026-02-02T21:41:52.557" v="4013" actId="14100"/>
          <ac:picMkLst>
            <pc:docMk/>
            <pc:sldMk cId="4165513861" sldId="368"/>
            <ac:picMk id="10" creationId="{316C0B2D-AA77-02D5-FF19-7F402CA413BD}"/>
          </ac:picMkLst>
        </pc:picChg>
        <pc:picChg chg="del">
          <ac:chgData name="BAYRAM DÜNDAR" userId="20c76ee4-93e7-49f9-a784-b530f3f765e2" providerId="ADAL" clId="{E941C0F3-2269-4631-B4D1-A20D8AF80422}" dt="2026-02-02T21:41:10.305" v="3999" actId="478"/>
          <ac:picMkLst>
            <pc:docMk/>
            <pc:sldMk cId="4165513861" sldId="368"/>
            <ac:picMk id="17" creationId="{80674F02-986B-5495-66A4-DED4A1AEE1AF}"/>
          </ac:picMkLst>
        </pc:picChg>
        <pc:inkChg chg="add">
          <ac:chgData name="BAYRAM DÜNDAR" userId="20c76ee4-93e7-49f9-a784-b530f3f765e2" providerId="ADAL" clId="{E941C0F3-2269-4631-B4D1-A20D8AF80422}" dt="2026-02-02T21:41:06.119" v="3997" actId="9405"/>
          <ac:inkMkLst>
            <pc:docMk/>
            <pc:sldMk cId="4165513861" sldId="368"/>
            <ac:inkMk id="2" creationId="{1822EF93-0327-A0BB-C005-74618DDF4541}"/>
          </ac:inkMkLst>
        </pc:inkChg>
        <pc:inkChg chg="add">
          <ac:chgData name="BAYRAM DÜNDAR" userId="20c76ee4-93e7-49f9-a784-b530f3f765e2" providerId="ADAL" clId="{E941C0F3-2269-4631-B4D1-A20D8AF80422}" dt="2026-02-02T21:41:07.871" v="3998" actId="9405"/>
          <ac:inkMkLst>
            <pc:docMk/>
            <pc:sldMk cId="4165513861" sldId="368"/>
            <ac:inkMk id="5" creationId="{F6CA8E5E-90F0-B190-7768-84F9AC2EB290}"/>
          </ac:inkMkLst>
        </pc:inkChg>
        <pc:inkChg chg="del">
          <ac:chgData name="BAYRAM DÜNDAR" userId="20c76ee4-93e7-49f9-a784-b530f3f765e2" providerId="ADAL" clId="{E941C0F3-2269-4631-B4D1-A20D8AF80422}" dt="2026-02-02T21:41:11.815" v="4001" actId="478"/>
          <ac:inkMkLst>
            <pc:docMk/>
            <pc:sldMk cId="4165513861" sldId="368"/>
            <ac:inkMk id="18" creationId="{4D724511-E29A-97BB-1E21-18EC2AE2A363}"/>
          </ac:inkMkLst>
        </pc:inkChg>
        <pc:inkChg chg="del">
          <ac:chgData name="BAYRAM DÜNDAR" userId="20c76ee4-93e7-49f9-a784-b530f3f765e2" providerId="ADAL" clId="{E941C0F3-2269-4631-B4D1-A20D8AF80422}" dt="2026-02-02T21:41:13.533" v="4002" actId="478"/>
          <ac:inkMkLst>
            <pc:docMk/>
            <pc:sldMk cId="4165513861" sldId="368"/>
            <ac:inkMk id="19" creationId="{0AE3B88A-716D-7CA5-923A-F3368451E667}"/>
          </ac:inkMkLst>
        </pc:inkChg>
        <pc:inkChg chg="del">
          <ac:chgData name="BAYRAM DÜNDAR" userId="20c76ee4-93e7-49f9-a784-b530f3f765e2" providerId="ADAL" clId="{E941C0F3-2269-4631-B4D1-A20D8AF80422}" dt="2026-02-02T21:41:13.533" v="4002" actId="478"/>
          <ac:inkMkLst>
            <pc:docMk/>
            <pc:sldMk cId="4165513861" sldId="368"/>
            <ac:inkMk id="20" creationId="{4711FFF6-03E9-0D41-0603-51FCAF462C8B}"/>
          </ac:inkMkLst>
        </pc:inkChg>
        <pc:inkChg chg="del">
          <ac:chgData name="BAYRAM DÜNDAR" userId="20c76ee4-93e7-49f9-a784-b530f3f765e2" providerId="ADAL" clId="{E941C0F3-2269-4631-B4D1-A20D8AF80422}" dt="2026-02-02T21:41:13.533" v="4002" actId="478"/>
          <ac:inkMkLst>
            <pc:docMk/>
            <pc:sldMk cId="4165513861" sldId="368"/>
            <ac:inkMk id="21" creationId="{D0791DC1-F44C-32D7-A6B8-48042E06FA8F}"/>
          </ac:inkMkLst>
        </pc:inkChg>
        <pc:inkChg chg="del">
          <ac:chgData name="BAYRAM DÜNDAR" userId="20c76ee4-93e7-49f9-a784-b530f3f765e2" providerId="ADAL" clId="{E941C0F3-2269-4631-B4D1-A20D8AF80422}" dt="2026-02-02T21:41:13.533" v="4002" actId="478"/>
          <ac:inkMkLst>
            <pc:docMk/>
            <pc:sldMk cId="4165513861" sldId="368"/>
            <ac:inkMk id="22" creationId="{2F849D3E-A567-6E95-8405-36AB296E9D08}"/>
          </ac:inkMkLst>
        </pc:inkChg>
        <pc:inkChg chg="del">
          <ac:chgData name="BAYRAM DÜNDAR" userId="20c76ee4-93e7-49f9-a784-b530f3f765e2" providerId="ADAL" clId="{E941C0F3-2269-4631-B4D1-A20D8AF80422}" dt="2026-02-02T21:41:13.533" v="4002" actId="478"/>
          <ac:inkMkLst>
            <pc:docMk/>
            <pc:sldMk cId="4165513861" sldId="368"/>
            <ac:inkMk id="23" creationId="{FDE8B3D6-6EF2-D173-B3A2-8C0047632D0F}"/>
          </ac:inkMkLst>
        </pc:inkChg>
        <pc:cxnChg chg="add mod modVis">
          <ac:chgData name="BAYRAM DÜNDAR" userId="20c76ee4-93e7-49f9-a784-b530f3f765e2" providerId="ADAL" clId="{E941C0F3-2269-4631-B4D1-A20D8AF80422}" dt="2026-02-04T13:52:47.065" v="12396"/>
          <ac:cxnSpMkLst>
            <pc:docMk/>
            <pc:sldMk cId="4165513861" sldId="368"/>
            <ac:cxnSpMk id="3" creationId="{49123EAC-8629-918D-B68C-EDEB8F9A3563}"/>
          </ac:cxnSpMkLst>
        </pc:cxnChg>
      </pc:sldChg>
      <pc:sldChg chg="addSp delSp modSp mod">
        <pc:chgData name="BAYRAM DÜNDAR" userId="20c76ee4-93e7-49f9-a784-b530f3f765e2" providerId="ADAL" clId="{E941C0F3-2269-4631-B4D1-A20D8AF80422}" dt="2026-02-04T13:52:47.065" v="12396"/>
        <pc:sldMkLst>
          <pc:docMk/>
          <pc:sldMk cId="3185088587" sldId="369"/>
        </pc:sldMkLst>
        <pc:spChg chg="mod">
          <ac:chgData name="BAYRAM DÜNDAR" userId="20c76ee4-93e7-49f9-a784-b530f3f765e2" providerId="ADAL" clId="{E941C0F3-2269-4631-B4D1-A20D8AF80422}" dt="2026-02-02T22:24:38.219" v="4443" actId="207"/>
          <ac:spMkLst>
            <pc:docMk/>
            <pc:sldMk cId="3185088587" sldId="369"/>
            <ac:spMk id="4" creationId="{B64D2C2C-2940-DF16-2188-FF7FEED6CDCC}"/>
          </ac:spMkLst>
        </pc:spChg>
        <pc:spChg chg="add mod">
          <ac:chgData name="BAYRAM DÜNDAR" userId="20c76ee4-93e7-49f9-a784-b530f3f765e2" providerId="ADAL" clId="{E941C0F3-2269-4631-B4D1-A20D8AF80422}" dt="2026-02-02T21:47:10.469" v="4087" actId="1076"/>
          <ac:spMkLst>
            <pc:docMk/>
            <pc:sldMk cId="3185088587" sldId="369"/>
            <ac:spMk id="12" creationId="{5538C70B-8143-E0E4-4258-3C50108E3D9F}"/>
          </ac:spMkLst>
        </pc:spChg>
        <pc:spChg chg="add mod">
          <ac:chgData name="BAYRAM DÜNDAR" userId="20c76ee4-93e7-49f9-a784-b530f3f765e2" providerId="ADAL" clId="{E941C0F3-2269-4631-B4D1-A20D8AF80422}" dt="2026-02-02T21:47:31.221" v="4094" actId="1076"/>
          <ac:spMkLst>
            <pc:docMk/>
            <pc:sldMk cId="3185088587" sldId="369"/>
            <ac:spMk id="13" creationId="{DBA5B0C9-D313-E5F6-B09E-B26C30A2657E}"/>
          </ac:spMkLst>
        </pc:spChg>
        <pc:picChg chg="add mod">
          <ac:chgData name="BAYRAM DÜNDAR" userId="20c76ee4-93e7-49f9-a784-b530f3f765e2" providerId="ADAL" clId="{E941C0F3-2269-4631-B4D1-A20D8AF80422}" dt="2026-02-02T21:42:59.279" v="4027" actId="14100"/>
          <ac:picMkLst>
            <pc:docMk/>
            <pc:sldMk cId="3185088587" sldId="369"/>
            <ac:picMk id="7" creationId="{3991473C-41BB-D7F3-C6EF-A460E5FD0855}"/>
          </ac:picMkLst>
        </pc:picChg>
        <pc:picChg chg="del">
          <ac:chgData name="BAYRAM DÜNDAR" userId="20c76ee4-93e7-49f9-a784-b530f3f765e2" providerId="ADAL" clId="{E941C0F3-2269-4631-B4D1-A20D8AF80422}" dt="2026-02-02T21:42:23.193" v="4015" actId="478"/>
          <ac:picMkLst>
            <pc:docMk/>
            <pc:sldMk cId="3185088587" sldId="369"/>
            <ac:picMk id="8" creationId="{D605B91B-F875-9D37-0B41-88A6A7FE2FCB}"/>
          </ac:picMkLst>
        </pc:picChg>
        <pc:picChg chg="del">
          <ac:chgData name="BAYRAM DÜNDAR" userId="20c76ee4-93e7-49f9-a784-b530f3f765e2" providerId="ADAL" clId="{E941C0F3-2269-4631-B4D1-A20D8AF80422}" dt="2026-02-02T21:42:22.690" v="4014" actId="478"/>
          <ac:picMkLst>
            <pc:docMk/>
            <pc:sldMk cId="3185088587" sldId="369"/>
            <ac:picMk id="10" creationId="{316C0B2D-AA77-02D5-FF19-7F402CA413BD}"/>
          </ac:picMkLst>
        </pc:picChg>
        <pc:picChg chg="add mod modCrop">
          <ac:chgData name="BAYRAM DÜNDAR" userId="20c76ee4-93e7-49f9-a784-b530f3f765e2" providerId="ADAL" clId="{E941C0F3-2269-4631-B4D1-A20D8AF80422}" dt="2026-02-02T21:43:05.702" v="4029" actId="14100"/>
          <ac:picMkLst>
            <pc:docMk/>
            <pc:sldMk cId="3185088587" sldId="369"/>
            <ac:picMk id="11" creationId="{B4FFAE29-E6D0-64E6-745C-7D0CBFD74420}"/>
          </ac:picMkLst>
        </pc:picChg>
        <pc:cxnChg chg="add mod modVis">
          <ac:chgData name="BAYRAM DÜNDAR" userId="20c76ee4-93e7-49f9-a784-b530f3f765e2" providerId="ADAL" clId="{E941C0F3-2269-4631-B4D1-A20D8AF80422}" dt="2026-02-04T13:52:47.065" v="12396"/>
          <ac:cxnSpMkLst>
            <pc:docMk/>
            <pc:sldMk cId="3185088587" sldId="369"/>
            <ac:cxnSpMk id="3" creationId="{1497912A-C658-7E31-7AB8-1000A8570C2A}"/>
          </ac:cxnSpMkLst>
        </pc:cxnChg>
      </pc:sldChg>
      <pc:sldChg chg="addSp delSp modSp mod">
        <pc:chgData name="BAYRAM DÜNDAR" userId="20c76ee4-93e7-49f9-a784-b530f3f765e2" providerId="ADAL" clId="{E941C0F3-2269-4631-B4D1-A20D8AF80422}" dt="2026-02-04T13:52:47.065" v="12396"/>
        <pc:sldMkLst>
          <pc:docMk/>
          <pc:sldMk cId="1753132745" sldId="370"/>
        </pc:sldMkLst>
        <pc:spChg chg="mod">
          <ac:chgData name="BAYRAM DÜNDAR" userId="20c76ee4-93e7-49f9-a784-b530f3f765e2" providerId="ADAL" clId="{E941C0F3-2269-4631-B4D1-A20D8AF80422}" dt="2026-02-02T22:24:42.067" v="4444" actId="207"/>
          <ac:spMkLst>
            <pc:docMk/>
            <pc:sldMk cId="1753132745" sldId="370"/>
            <ac:spMk id="4" creationId="{B64D2C2C-2940-DF16-2188-FF7FEED6CDCC}"/>
          </ac:spMkLst>
        </pc:spChg>
        <pc:spChg chg="add mod">
          <ac:chgData name="BAYRAM DÜNDAR" userId="20c76ee4-93e7-49f9-a784-b530f3f765e2" providerId="ADAL" clId="{E941C0F3-2269-4631-B4D1-A20D8AF80422}" dt="2026-02-02T21:48:47.078" v="4108" actId="1076"/>
          <ac:spMkLst>
            <pc:docMk/>
            <pc:sldMk cId="1753132745" sldId="370"/>
            <ac:spMk id="12" creationId="{D5943175-15D4-3950-A502-2A08DF8DDF79}"/>
          </ac:spMkLst>
        </pc:spChg>
        <pc:spChg chg="add mod">
          <ac:chgData name="BAYRAM DÜNDAR" userId="20c76ee4-93e7-49f9-a784-b530f3f765e2" providerId="ADAL" clId="{E941C0F3-2269-4631-B4D1-A20D8AF80422}" dt="2026-02-02T21:48:43.790" v="4107" actId="1076"/>
          <ac:spMkLst>
            <pc:docMk/>
            <pc:sldMk cId="1753132745" sldId="370"/>
            <ac:spMk id="13" creationId="{9EF25A9C-51A8-0460-4159-5FDDB4DEB7EB}"/>
          </ac:spMkLst>
        </pc:spChg>
        <pc:picChg chg="del">
          <ac:chgData name="BAYRAM DÜNDAR" userId="20c76ee4-93e7-49f9-a784-b530f3f765e2" providerId="ADAL" clId="{E941C0F3-2269-4631-B4D1-A20D8AF80422}" dt="2026-02-02T21:43:36.532" v="4030" actId="478"/>
          <ac:picMkLst>
            <pc:docMk/>
            <pc:sldMk cId="1753132745" sldId="370"/>
            <ac:picMk id="7" creationId="{3991473C-41BB-D7F3-C6EF-A460E5FD0855}"/>
          </ac:picMkLst>
        </pc:picChg>
        <pc:picChg chg="add mod ord modCrop">
          <ac:chgData name="BAYRAM DÜNDAR" userId="20c76ee4-93e7-49f9-a784-b530f3f765e2" providerId="ADAL" clId="{E941C0F3-2269-4631-B4D1-A20D8AF80422}" dt="2026-02-02T21:44:24.605" v="4047" actId="166"/>
          <ac:picMkLst>
            <pc:docMk/>
            <pc:sldMk cId="1753132745" sldId="370"/>
            <ac:picMk id="8" creationId="{FAB6A704-5043-3752-035F-2055D2C99B4A}"/>
          </ac:picMkLst>
        </pc:picChg>
        <pc:picChg chg="add mod">
          <ac:chgData name="BAYRAM DÜNDAR" userId="20c76ee4-93e7-49f9-a784-b530f3f765e2" providerId="ADAL" clId="{E941C0F3-2269-4631-B4D1-A20D8AF80422}" dt="2026-02-02T21:44:16.926" v="4046" actId="1076"/>
          <ac:picMkLst>
            <pc:docMk/>
            <pc:sldMk cId="1753132745" sldId="370"/>
            <ac:picMk id="10" creationId="{6112E6F8-1D7E-FBCB-59D9-76B9629A3727}"/>
          </ac:picMkLst>
        </pc:picChg>
        <pc:picChg chg="del">
          <ac:chgData name="BAYRAM DÜNDAR" userId="20c76ee4-93e7-49f9-a784-b530f3f765e2" providerId="ADAL" clId="{E941C0F3-2269-4631-B4D1-A20D8AF80422}" dt="2026-02-02T21:43:36.987" v="4031" actId="478"/>
          <ac:picMkLst>
            <pc:docMk/>
            <pc:sldMk cId="1753132745" sldId="370"/>
            <ac:picMk id="11" creationId="{B4FFAE29-E6D0-64E6-745C-7D0CBFD74420}"/>
          </ac:picMkLst>
        </pc:picChg>
        <pc:cxnChg chg="add mod modVis">
          <ac:chgData name="BAYRAM DÜNDAR" userId="20c76ee4-93e7-49f9-a784-b530f3f765e2" providerId="ADAL" clId="{E941C0F3-2269-4631-B4D1-A20D8AF80422}" dt="2026-02-04T13:52:47.065" v="12396"/>
          <ac:cxnSpMkLst>
            <pc:docMk/>
            <pc:sldMk cId="1753132745" sldId="370"/>
            <ac:cxnSpMk id="3" creationId="{D1D74AD9-13BA-F334-ADEB-91660D171F8D}"/>
          </ac:cxnSpMkLst>
        </pc:cxnChg>
      </pc:sldChg>
      <pc:sldChg chg="addSp delSp modSp mod setBg">
        <pc:chgData name="BAYRAM DÜNDAR" userId="20c76ee4-93e7-49f9-a784-b530f3f765e2" providerId="ADAL" clId="{E941C0F3-2269-4631-B4D1-A20D8AF80422}" dt="2026-02-04T13:52:47.065" v="12396"/>
        <pc:sldMkLst>
          <pc:docMk/>
          <pc:sldMk cId="4284417589" sldId="371"/>
        </pc:sldMkLst>
        <pc:spChg chg="mod">
          <ac:chgData name="BAYRAM DÜNDAR" userId="20c76ee4-93e7-49f9-a784-b530f3f765e2" providerId="ADAL" clId="{E941C0F3-2269-4631-B4D1-A20D8AF80422}" dt="2026-02-02T22:10:28.769" v="4274" actId="26606"/>
          <ac:spMkLst>
            <pc:docMk/>
            <pc:sldMk cId="4284417589" sldId="371"/>
            <ac:spMk id="5" creationId="{B64D2C2C-2940-DF16-2188-FF7FEED6CDCC}"/>
          </ac:spMkLst>
        </pc:spChg>
        <pc:spChg chg="del">
          <ac:chgData name="BAYRAM DÜNDAR" userId="20c76ee4-93e7-49f9-a784-b530f3f765e2" providerId="ADAL" clId="{E941C0F3-2269-4631-B4D1-A20D8AF80422}" dt="2026-02-02T22:08:05.136" v="4258" actId="478"/>
          <ac:spMkLst>
            <pc:docMk/>
            <pc:sldMk cId="4284417589" sldId="371"/>
            <ac:spMk id="8" creationId="{6F429B16-C8D6-984D-4D8F-874E2FE4068F}"/>
          </ac:spMkLst>
        </pc:spChg>
        <pc:spChg chg="add del">
          <ac:chgData name="BAYRAM DÜNDAR" userId="20c76ee4-93e7-49f9-a784-b530f3f765e2" providerId="ADAL" clId="{E941C0F3-2269-4631-B4D1-A20D8AF80422}" dt="2026-02-02T22:11:30.856" v="4281" actId="22"/>
          <ac:spMkLst>
            <pc:docMk/>
            <pc:sldMk cId="4284417589" sldId="371"/>
            <ac:spMk id="11" creationId="{6C09F9B2-8339-CF2D-BE4C-0A96800E673D}"/>
          </ac:spMkLst>
        </pc:spChg>
        <pc:spChg chg="add mod">
          <ac:chgData name="BAYRAM DÜNDAR" userId="20c76ee4-93e7-49f9-a784-b530f3f765e2" providerId="ADAL" clId="{E941C0F3-2269-4631-B4D1-A20D8AF80422}" dt="2026-02-04T11:35:30.998" v="7588" actId="20577"/>
          <ac:spMkLst>
            <pc:docMk/>
            <pc:sldMk cId="4284417589" sldId="371"/>
            <ac:spMk id="13" creationId="{B0AC418A-F066-A329-5913-873B68E87E77}"/>
          </ac:spMkLst>
        </pc:spChg>
        <pc:spChg chg="add del">
          <ac:chgData name="BAYRAM DÜNDAR" userId="20c76ee4-93e7-49f9-a784-b530f3f765e2" providerId="ADAL" clId="{E941C0F3-2269-4631-B4D1-A20D8AF80422}" dt="2026-02-02T22:10:28.769" v="4274" actId="26606"/>
          <ac:spMkLst>
            <pc:docMk/>
            <pc:sldMk cId="4284417589" sldId="371"/>
            <ac:spMk id="14" creationId="{7C98A213-5994-475E-B327-DC6EC27FBA8B}"/>
          </ac:spMkLst>
        </pc:spChg>
        <pc:spChg chg="add del">
          <ac:chgData name="BAYRAM DÜNDAR" userId="20c76ee4-93e7-49f9-a784-b530f3f765e2" providerId="ADAL" clId="{E941C0F3-2269-4631-B4D1-A20D8AF80422}" dt="2026-02-02T22:10:28.769" v="4274" actId="26606"/>
          <ac:spMkLst>
            <pc:docMk/>
            <pc:sldMk cId="4284417589" sldId="371"/>
            <ac:spMk id="16" creationId="{4B030A0D-0DAD-4A99-89BB-419527D6A64B}"/>
          </ac:spMkLst>
        </pc:spChg>
        <pc:picChg chg="add del mod modCrop">
          <ac:chgData name="BAYRAM DÜNDAR" userId="20c76ee4-93e7-49f9-a784-b530f3f765e2" providerId="ADAL" clId="{E941C0F3-2269-4631-B4D1-A20D8AF80422}" dt="2026-02-02T22:10:31.346" v="4275" actId="478"/>
          <ac:picMkLst>
            <pc:docMk/>
            <pc:sldMk cId="4284417589" sldId="371"/>
            <ac:picMk id="3" creationId="{A020F09A-3BD5-E877-C33B-6073FC4CA4D3}"/>
          </ac:picMkLst>
        </pc:picChg>
        <pc:picChg chg="mod">
          <ac:chgData name="BAYRAM DÜNDAR" userId="20c76ee4-93e7-49f9-a784-b530f3f765e2" providerId="ADAL" clId="{E941C0F3-2269-4631-B4D1-A20D8AF80422}" dt="2026-02-02T22:10:28.769" v="4274" actId="26606"/>
          <ac:picMkLst>
            <pc:docMk/>
            <pc:sldMk cId="4284417589" sldId="371"/>
            <ac:picMk id="6" creationId="{00000000-0000-0000-0000-000000000000}"/>
          </ac:picMkLst>
        </pc:picChg>
        <pc:picChg chg="del">
          <ac:chgData name="BAYRAM DÜNDAR" userId="20c76ee4-93e7-49f9-a784-b530f3f765e2" providerId="ADAL" clId="{E941C0F3-2269-4631-B4D1-A20D8AF80422}" dt="2026-02-02T22:08:07.063" v="4259" actId="478"/>
          <ac:picMkLst>
            <pc:docMk/>
            <pc:sldMk cId="4284417589" sldId="371"/>
            <ac:picMk id="7" creationId="{C462175E-F47C-96BA-1293-96EEA4C5957E}"/>
          </ac:picMkLst>
        </pc:picChg>
        <pc:picChg chg="add del mod">
          <ac:chgData name="BAYRAM DÜNDAR" userId="20c76ee4-93e7-49f9-a784-b530f3f765e2" providerId="ADAL" clId="{E941C0F3-2269-4631-B4D1-A20D8AF80422}" dt="2026-02-04T11:34:36.914" v="7554" actId="478"/>
          <ac:picMkLst>
            <pc:docMk/>
            <pc:sldMk cId="4284417589" sldId="371"/>
            <ac:picMk id="9" creationId="{136FF3CF-F0EF-E2DD-EE26-89331807E3DE}"/>
          </ac:picMkLst>
        </pc:picChg>
        <pc:cxnChg chg="add mod modVis">
          <ac:chgData name="BAYRAM DÜNDAR" userId="20c76ee4-93e7-49f9-a784-b530f3f765e2" providerId="ADAL" clId="{E941C0F3-2269-4631-B4D1-A20D8AF80422}" dt="2026-02-04T13:52:47.065" v="12396"/>
          <ac:cxnSpMkLst>
            <pc:docMk/>
            <pc:sldMk cId="4284417589" sldId="371"/>
            <ac:cxnSpMk id="2" creationId="{3F4EF576-E574-7E04-C01E-C180AB3B1761}"/>
          </ac:cxnSpMkLst>
        </pc:cxnChg>
      </pc:sldChg>
      <pc:sldChg chg="addSp delSp modSp mod">
        <pc:chgData name="BAYRAM DÜNDAR" userId="20c76ee4-93e7-49f9-a784-b530f3f765e2" providerId="ADAL" clId="{E941C0F3-2269-4631-B4D1-A20D8AF80422}" dt="2026-02-04T13:52:47.065" v="12396"/>
        <pc:sldMkLst>
          <pc:docMk/>
          <pc:sldMk cId="1529350897" sldId="372"/>
        </pc:sldMkLst>
        <pc:spChg chg="mod">
          <ac:chgData name="BAYRAM DÜNDAR" userId="20c76ee4-93e7-49f9-a784-b530f3f765e2" providerId="ADAL" clId="{E941C0F3-2269-4631-B4D1-A20D8AF80422}" dt="2026-02-02T22:28:26.643" v="4556" actId="207"/>
          <ac:spMkLst>
            <pc:docMk/>
            <pc:sldMk cId="1529350897" sldId="372"/>
            <ac:spMk id="5" creationId="{B64D2C2C-2940-DF16-2188-FF7FEED6CDCC}"/>
          </ac:spMkLst>
        </pc:spChg>
        <pc:spChg chg="del">
          <ac:chgData name="BAYRAM DÜNDAR" userId="20c76ee4-93e7-49f9-a784-b530f3f765e2" providerId="ADAL" clId="{E941C0F3-2269-4631-B4D1-A20D8AF80422}" dt="2026-02-02T22:16:54.322" v="4423" actId="478"/>
          <ac:spMkLst>
            <pc:docMk/>
            <pc:sldMk cId="1529350897" sldId="372"/>
            <ac:spMk id="13" creationId="{B0AC418A-F066-A329-5913-873B68E87E77}"/>
          </ac:spMkLst>
        </pc:spChg>
        <pc:picChg chg="add mod">
          <ac:chgData name="BAYRAM DÜNDAR" userId="20c76ee4-93e7-49f9-a784-b530f3f765e2" providerId="ADAL" clId="{E941C0F3-2269-4631-B4D1-A20D8AF80422}" dt="2026-02-02T22:18:16.132" v="4439" actId="1076"/>
          <ac:picMkLst>
            <pc:docMk/>
            <pc:sldMk cId="1529350897" sldId="372"/>
            <ac:picMk id="3" creationId="{0B2D46DE-D3A3-2455-0849-CD621407D121}"/>
          </ac:picMkLst>
        </pc:picChg>
        <pc:picChg chg="mod">
          <ac:chgData name="BAYRAM DÜNDAR" userId="20c76ee4-93e7-49f9-a784-b530f3f765e2" providerId="ADAL" clId="{E941C0F3-2269-4631-B4D1-A20D8AF80422}" dt="2026-02-02T22:17:03.476" v="4426" actId="14100"/>
          <ac:picMkLst>
            <pc:docMk/>
            <pc:sldMk cId="1529350897" sldId="372"/>
            <ac:picMk id="9" creationId="{136FF3CF-F0EF-E2DD-EE26-89331807E3DE}"/>
          </ac:picMkLst>
        </pc:picChg>
        <pc:cxnChg chg="add mod modVis">
          <ac:chgData name="BAYRAM DÜNDAR" userId="20c76ee4-93e7-49f9-a784-b530f3f765e2" providerId="ADAL" clId="{E941C0F3-2269-4631-B4D1-A20D8AF80422}" dt="2026-02-04T13:52:47.065" v="12396"/>
          <ac:cxnSpMkLst>
            <pc:docMk/>
            <pc:sldMk cId="1529350897" sldId="372"/>
            <ac:cxnSpMk id="2" creationId="{921B6CCE-01F3-838B-6DBD-3B53300A9085}"/>
          </ac:cxnSpMkLst>
        </pc:cxnChg>
      </pc:sldChg>
      <pc:sldChg chg="addSp delSp modSp mod">
        <pc:chgData name="BAYRAM DÜNDAR" userId="20c76ee4-93e7-49f9-a784-b530f3f765e2" providerId="ADAL" clId="{E941C0F3-2269-4631-B4D1-A20D8AF80422}" dt="2026-02-04T13:52:47.065" v="12396"/>
        <pc:sldMkLst>
          <pc:docMk/>
          <pc:sldMk cId="1919332943" sldId="373"/>
        </pc:sldMkLst>
        <pc:spChg chg="add mod">
          <ac:chgData name="BAYRAM DÜNDAR" userId="20c76ee4-93e7-49f9-a784-b530f3f765e2" providerId="ADAL" clId="{E941C0F3-2269-4631-B4D1-A20D8AF80422}" dt="2026-02-02T22:38:47.185" v="4610" actId="1076"/>
          <ac:spMkLst>
            <pc:docMk/>
            <pc:sldMk cId="1919332943" sldId="373"/>
            <ac:spMk id="16" creationId="{91A8111D-8413-16A1-F45D-1C66627A319A}"/>
          </ac:spMkLst>
        </pc:spChg>
        <pc:spChg chg="add mod">
          <ac:chgData name="BAYRAM DÜNDAR" userId="20c76ee4-93e7-49f9-a784-b530f3f765e2" providerId="ADAL" clId="{E941C0F3-2269-4631-B4D1-A20D8AF80422}" dt="2026-02-02T22:38:59.873" v="4613" actId="1076"/>
          <ac:spMkLst>
            <pc:docMk/>
            <pc:sldMk cId="1919332943" sldId="373"/>
            <ac:spMk id="17" creationId="{3D8FCF0B-B25A-6B6E-3634-9F86313BC6AC}"/>
          </ac:spMkLst>
        </pc:spChg>
        <pc:spChg chg="add mod">
          <ac:chgData name="BAYRAM DÜNDAR" userId="20c76ee4-93e7-49f9-a784-b530f3f765e2" providerId="ADAL" clId="{E941C0F3-2269-4631-B4D1-A20D8AF80422}" dt="2026-02-02T22:39:11.226" v="4618" actId="1076"/>
          <ac:spMkLst>
            <pc:docMk/>
            <pc:sldMk cId="1919332943" sldId="373"/>
            <ac:spMk id="18" creationId="{9F118404-E212-DE8D-5D2D-5F68FAADB775}"/>
          </ac:spMkLst>
        </pc:spChg>
        <pc:spChg chg="add mod">
          <ac:chgData name="BAYRAM DÜNDAR" userId="20c76ee4-93e7-49f9-a784-b530f3f765e2" providerId="ADAL" clId="{E941C0F3-2269-4631-B4D1-A20D8AF80422}" dt="2026-02-02T22:39:22.345" v="4622" actId="1076"/>
          <ac:spMkLst>
            <pc:docMk/>
            <pc:sldMk cId="1919332943" sldId="373"/>
            <ac:spMk id="19" creationId="{E486AC02-C355-E138-4E2C-E8AA608862BA}"/>
          </ac:spMkLst>
        </pc:spChg>
        <pc:spChg chg="add del mod">
          <ac:chgData name="BAYRAM DÜNDAR" userId="20c76ee4-93e7-49f9-a784-b530f3f765e2" providerId="ADAL" clId="{E941C0F3-2269-4631-B4D1-A20D8AF80422}" dt="2026-02-02T22:40:22.897" v="4631" actId="21"/>
          <ac:spMkLst>
            <pc:docMk/>
            <pc:sldMk cId="1919332943" sldId="373"/>
            <ac:spMk id="21" creationId="{3AB505B5-29D4-A94F-E6FA-92980D51AF88}"/>
          </ac:spMkLst>
        </pc:spChg>
        <pc:picChg chg="del">
          <ac:chgData name="BAYRAM DÜNDAR" userId="20c76ee4-93e7-49f9-a784-b530f3f765e2" providerId="ADAL" clId="{E941C0F3-2269-4631-B4D1-A20D8AF80422}" dt="2026-02-02T22:29:01.146" v="4557" actId="478"/>
          <ac:picMkLst>
            <pc:docMk/>
            <pc:sldMk cId="1919332943" sldId="373"/>
            <ac:picMk id="3" creationId="{0B2D46DE-D3A3-2455-0849-CD621407D121}"/>
          </ac:picMkLst>
        </pc:picChg>
        <pc:picChg chg="add mod modCrop">
          <ac:chgData name="BAYRAM DÜNDAR" userId="20c76ee4-93e7-49f9-a784-b530f3f765e2" providerId="ADAL" clId="{E941C0F3-2269-4631-B4D1-A20D8AF80422}" dt="2026-02-02T22:38:16.697" v="4604" actId="1076"/>
          <ac:picMkLst>
            <pc:docMk/>
            <pc:sldMk cId="1919332943" sldId="373"/>
            <ac:picMk id="4" creationId="{D4C6C618-38EB-676B-D5EE-385EFE827228}"/>
          </ac:picMkLst>
        </pc:picChg>
        <pc:picChg chg="add mod modCrop">
          <ac:chgData name="BAYRAM DÜNDAR" userId="20c76ee4-93e7-49f9-a784-b530f3f765e2" providerId="ADAL" clId="{E941C0F3-2269-4631-B4D1-A20D8AF80422}" dt="2026-02-02T22:37:30.762" v="4584" actId="732"/>
          <ac:picMkLst>
            <pc:docMk/>
            <pc:sldMk cId="1919332943" sldId="373"/>
            <ac:picMk id="8" creationId="{9F63E2D1-1080-5FB0-0C37-B47941CD9E94}"/>
          </ac:picMkLst>
        </pc:picChg>
        <pc:picChg chg="del">
          <ac:chgData name="BAYRAM DÜNDAR" userId="20c76ee4-93e7-49f9-a784-b530f3f765e2" providerId="ADAL" clId="{E941C0F3-2269-4631-B4D1-A20D8AF80422}" dt="2026-02-02T22:29:03.039" v="4558" actId="478"/>
          <ac:picMkLst>
            <pc:docMk/>
            <pc:sldMk cId="1919332943" sldId="373"/>
            <ac:picMk id="9" creationId="{136FF3CF-F0EF-E2DD-EE26-89331807E3DE}"/>
          </ac:picMkLst>
        </pc:picChg>
        <pc:picChg chg="add mod">
          <ac:chgData name="BAYRAM DÜNDAR" userId="20c76ee4-93e7-49f9-a784-b530f3f765e2" providerId="ADAL" clId="{E941C0F3-2269-4631-B4D1-A20D8AF80422}" dt="2026-02-02T22:37:09.594" v="4583" actId="14100"/>
          <ac:picMkLst>
            <pc:docMk/>
            <pc:sldMk cId="1919332943" sldId="373"/>
            <ac:picMk id="11" creationId="{13FB0183-DCD4-D26C-0C47-1B111F444AB7}"/>
          </ac:picMkLst>
        </pc:picChg>
        <pc:picChg chg="add mod">
          <ac:chgData name="BAYRAM DÜNDAR" userId="20c76ee4-93e7-49f9-a784-b530f3f765e2" providerId="ADAL" clId="{E941C0F3-2269-4631-B4D1-A20D8AF80422}" dt="2026-02-02T22:38:22.466" v="4605" actId="14100"/>
          <ac:picMkLst>
            <pc:docMk/>
            <pc:sldMk cId="1919332943" sldId="373"/>
            <ac:picMk id="13" creationId="{48EA4C0C-445B-37B9-2AA7-02EAAAB32441}"/>
          </ac:picMkLst>
        </pc:picChg>
        <pc:picChg chg="add del mod">
          <ac:chgData name="BAYRAM DÜNDAR" userId="20c76ee4-93e7-49f9-a784-b530f3f765e2" providerId="ADAL" clId="{E941C0F3-2269-4631-B4D1-A20D8AF80422}" dt="2026-02-02T22:38:04.216" v="4599" actId="478"/>
          <ac:picMkLst>
            <pc:docMk/>
            <pc:sldMk cId="1919332943" sldId="373"/>
            <ac:picMk id="15" creationId="{E8D2A2E6-042B-11E3-02CE-7C2D67BDD422}"/>
          </ac:picMkLst>
        </pc:picChg>
        <pc:cxnChg chg="add mod modVis">
          <ac:chgData name="BAYRAM DÜNDAR" userId="20c76ee4-93e7-49f9-a784-b530f3f765e2" providerId="ADAL" clId="{E941C0F3-2269-4631-B4D1-A20D8AF80422}" dt="2026-02-04T13:52:47.065" v="12396"/>
          <ac:cxnSpMkLst>
            <pc:docMk/>
            <pc:sldMk cId="1919332943" sldId="373"/>
            <ac:cxnSpMk id="2" creationId="{B073BBB4-6776-7FAE-0BDC-5793923A8B2F}"/>
          </ac:cxnSpMkLst>
        </pc:cxnChg>
      </pc:sldChg>
      <pc:sldChg chg="addSp delSp modSp mod">
        <pc:chgData name="BAYRAM DÜNDAR" userId="20c76ee4-93e7-49f9-a784-b530f3f765e2" providerId="ADAL" clId="{E941C0F3-2269-4631-B4D1-A20D8AF80422}" dt="2026-02-04T13:52:47.065" v="12396"/>
        <pc:sldMkLst>
          <pc:docMk/>
          <pc:sldMk cId="3906568571" sldId="374"/>
        </pc:sldMkLst>
        <pc:spChg chg="del">
          <ac:chgData name="BAYRAM DÜNDAR" userId="20c76ee4-93e7-49f9-a784-b530f3f765e2" providerId="ADAL" clId="{E941C0F3-2269-4631-B4D1-A20D8AF80422}" dt="2026-02-02T22:40:27.685" v="4633" actId="478"/>
          <ac:spMkLst>
            <pc:docMk/>
            <pc:sldMk cId="3906568571" sldId="374"/>
            <ac:spMk id="2" creationId="{9E0A84FA-5BDE-2536-DDE5-E23CCDDCB56C}"/>
          </ac:spMkLst>
        </pc:spChg>
        <pc:spChg chg="add mod">
          <ac:chgData name="BAYRAM DÜNDAR" userId="20c76ee4-93e7-49f9-a784-b530f3f765e2" providerId="ADAL" clId="{E941C0F3-2269-4631-B4D1-A20D8AF80422}" dt="2026-02-02T22:41:30.716" v="4658" actId="114"/>
          <ac:spMkLst>
            <pc:docMk/>
            <pc:sldMk cId="3906568571" sldId="374"/>
            <ac:spMk id="3" creationId="{41A6E49D-B5E2-4A31-82C2-62346C9F419A}"/>
          </ac:spMkLst>
        </pc:spChg>
        <pc:spChg chg="del">
          <ac:chgData name="BAYRAM DÜNDAR" userId="20c76ee4-93e7-49f9-a784-b530f3f765e2" providerId="ADAL" clId="{E941C0F3-2269-4631-B4D1-A20D8AF80422}" dt="2026-02-02T22:40:29.114" v="4634" actId="478"/>
          <ac:spMkLst>
            <pc:docMk/>
            <pc:sldMk cId="3906568571" sldId="374"/>
            <ac:spMk id="4" creationId="{B64D2C2C-2940-DF16-2188-FF7FEED6CDCC}"/>
          </ac:spMkLst>
        </pc:spChg>
        <pc:spChg chg="add mod">
          <ac:chgData name="BAYRAM DÜNDAR" userId="20c76ee4-93e7-49f9-a784-b530f3f765e2" providerId="ADAL" clId="{E941C0F3-2269-4631-B4D1-A20D8AF80422}" dt="2026-02-02T22:42:29.983" v="4667"/>
          <ac:spMkLst>
            <pc:docMk/>
            <pc:sldMk cId="3906568571" sldId="374"/>
            <ac:spMk id="21" creationId="{3AB505B5-29D4-A94F-E6FA-92980D51AF88}"/>
          </ac:spMkLst>
        </pc:spChg>
        <pc:picChg chg="del">
          <ac:chgData name="BAYRAM DÜNDAR" userId="20c76ee4-93e7-49f9-a784-b530f3f765e2" providerId="ADAL" clId="{E941C0F3-2269-4631-B4D1-A20D8AF80422}" dt="2026-02-02T22:40:26.475" v="4632" actId="478"/>
          <ac:picMkLst>
            <pc:docMk/>
            <pc:sldMk cId="3906568571" sldId="374"/>
            <ac:picMk id="8" creationId="{800549EA-80FE-A4CD-132A-74626AEE513F}"/>
          </ac:picMkLst>
        </pc:picChg>
        <pc:cxnChg chg="add mod modVis">
          <ac:chgData name="BAYRAM DÜNDAR" userId="20c76ee4-93e7-49f9-a784-b530f3f765e2" providerId="ADAL" clId="{E941C0F3-2269-4631-B4D1-A20D8AF80422}" dt="2026-02-04T13:52:47.065" v="12396"/>
          <ac:cxnSpMkLst>
            <pc:docMk/>
            <pc:sldMk cId="3906568571" sldId="374"/>
            <ac:cxnSpMk id="2" creationId="{C03D111B-033F-9720-D442-2C9290BB4E0F}"/>
          </ac:cxnSpMkLst>
        </pc:cxnChg>
      </pc:sldChg>
      <pc:sldChg chg="addSp delSp modSp mod">
        <pc:chgData name="BAYRAM DÜNDAR" userId="20c76ee4-93e7-49f9-a784-b530f3f765e2" providerId="ADAL" clId="{E941C0F3-2269-4631-B4D1-A20D8AF80422}" dt="2026-02-04T13:52:47.065" v="12396"/>
        <pc:sldMkLst>
          <pc:docMk/>
          <pc:sldMk cId="2503825354" sldId="375"/>
        </pc:sldMkLst>
        <pc:spChg chg="add mod">
          <ac:chgData name="BAYRAM DÜNDAR" userId="20c76ee4-93e7-49f9-a784-b530f3f765e2" providerId="ADAL" clId="{E941C0F3-2269-4631-B4D1-A20D8AF80422}" dt="2026-02-02T22:48:05.084" v="4694" actId="20577"/>
          <ac:spMkLst>
            <pc:docMk/>
            <pc:sldMk cId="2503825354" sldId="375"/>
            <ac:spMk id="3" creationId="{857BD563-68A2-90C6-AFF9-12ABB9CE8602}"/>
          </ac:spMkLst>
        </pc:spChg>
        <pc:spChg chg="add del mod">
          <ac:chgData name="BAYRAM DÜNDAR" userId="20c76ee4-93e7-49f9-a784-b530f3f765e2" providerId="ADAL" clId="{E941C0F3-2269-4631-B4D1-A20D8AF80422}" dt="2026-02-02T22:45:50.598" v="4673" actId="47"/>
          <ac:spMkLst>
            <pc:docMk/>
            <pc:sldMk cId="2503825354" sldId="375"/>
            <ac:spMk id="4" creationId="{B64D2C2C-2940-DF16-2188-FF7FEED6CDCC}"/>
          </ac:spMkLst>
        </pc:spChg>
        <pc:spChg chg="del">
          <ac:chgData name="BAYRAM DÜNDAR" userId="20c76ee4-93e7-49f9-a784-b530f3f765e2" providerId="ADAL" clId="{E941C0F3-2269-4631-B4D1-A20D8AF80422}" dt="2026-02-02T22:46:22.716" v="4679" actId="478"/>
          <ac:spMkLst>
            <pc:docMk/>
            <pc:sldMk cId="2503825354" sldId="375"/>
            <ac:spMk id="5" creationId="{B64D2C2C-2940-DF16-2188-FF7FEED6CDCC}"/>
          </ac:spMkLst>
        </pc:spChg>
        <pc:spChg chg="add mod">
          <ac:chgData name="BAYRAM DÜNDAR" userId="20c76ee4-93e7-49f9-a784-b530f3f765e2" providerId="ADAL" clId="{E941C0F3-2269-4631-B4D1-A20D8AF80422}" dt="2026-02-02T22:46:24.752" v="4680"/>
          <ac:spMkLst>
            <pc:docMk/>
            <pc:sldMk cId="2503825354" sldId="375"/>
            <ac:spMk id="7" creationId="{8F67F41E-FFA9-FFC8-C707-A62FD96A62D8}"/>
          </ac:spMkLst>
        </pc:spChg>
        <pc:cxnChg chg="add mod modVis">
          <ac:chgData name="BAYRAM DÜNDAR" userId="20c76ee4-93e7-49f9-a784-b530f3f765e2" providerId="ADAL" clId="{E941C0F3-2269-4631-B4D1-A20D8AF80422}" dt="2026-02-04T13:52:47.065" v="12396"/>
          <ac:cxnSpMkLst>
            <pc:docMk/>
            <pc:sldMk cId="2503825354" sldId="375"/>
            <ac:cxnSpMk id="2" creationId="{ACF8F237-6202-399C-24B9-580FBBF2DE97}"/>
          </ac:cxnSpMkLst>
        </pc:cxnChg>
      </pc:sldChg>
      <pc:sldChg chg="add del setBg">
        <pc:chgData name="BAYRAM DÜNDAR" userId="20c76ee4-93e7-49f9-a784-b530f3f765e2" providerId="ADAL" clId="{E941C0F3-2269-4631-B4D1-A20D8AF80422}" dt="2026-02-02T22:45:53.242" v="4674"/>
        <pc:sldMkLst>
          <pc:docMk/>
          <pc:sldMk cId="1864277687" sldId="376"/>
        </pc:sldMkLst>
      </pc:sldChg>
      <pc:sldChg chg="addSp delSp modSp mod">
        <pc:chgData name="BAYRAM DÜNDAR" userId="20c76ee4-93e7-49f9-a784-b530f3f765e2" providerId="ADAL" clId="{E941C0F3-2269-4631-B4D1-A20D8AF80422}" dt="2026-02-04T13:52:47.065" v="12396"/>
        <pc:sldMkLst>
          <pc:docMk/>
          <pc:sldMk cId="3931618054" sldId="376"/>
        </pc:sldMkLst>
        <pc:spChg chg="add del mod ord">
          <ac:chgData name="BAYRAM DÜNDAR" userId="20c76ee4-93e7-49f9-a784-b530f3f765e2" providerId="ADAL" clId="{E941C0F3-2269-4631-B4D1-A20D8AF80422}" dt="2026-02-04T02:23:15.352" v="7427" actId="478"/>
          <ac:spMkLst>
            <pc:docMk/>
            <pc:sldMk cId="3931618054" sldId="376"/>
            <ac:spMk id="4" creationId="{DA9E664A-F187-DF5B-9B59-AEB31935A737}"/>
          </ac:spMkLst>
        </pc:spChg>
        <pc:spChg chg="add del mod">
          <ac:chgData name="BAYRAM DÜNDAR" userId="20c76ee4-93e7-49f9-a784-b530f3f765e2" providerId="ADAL" clId="{E941C0F3-2269-4631-B4D1-A20D8AF80422}" dt="2026-02-04T02:23:13.687" v="7426" actId="478"/>
          <ac:spMkLst>
            <pc:docMk/>
            <pc:sldMk cId="3931618054" sldId="376"/>
            <ac:spMk id="10" creationId="{2274F0EB-968B-2CBE-8311-CB8D70F08ACE}"/>
          </ac:spMkLst>
        </pc:spChg>
        <pc:picChg chg="del">
          <ac:chgData name="BAYRAM DÜNDAR" userId="20c76ee4-93e7-49f9-a784-b530f3f765e2" providerId="ADAL" clId="{E941C0F3-2269-4631-B4D1-A20D8AF80422}" dt="2026-02-02T23:08:22.065" v="4818" actId="478"/>
          <ac:picMkLst>
            <pc:docMk/>
            <pc:sldMk cId="3931618054" sldId="376"/>
            <ac:picMk id="3" creationId="{0B2D46DE-D3A3-2455-0849-CD621407D121}"/>
          </ac:picMkLst>
        </pc:picChg>
        <pc:picChg chg="add mod">
          <ac:chgData name="BAYRAM DÜNDAR" userId="20c76ee4-93e7-49f9-a784-b530f3f765e2" providerId="ADAL" clId="{E941C0F3-2269-4631-B4D1-A20D8AF80422}" dt="2026-02-04T11:34:06.902" v="7553" actId="1076"/>
          <ac:picMkLst>
            <pc:docMk/>
            <pc:sldMk cId="3931618054" sldId="376"/>
            <ac:picMk id="8" creationId="{4E3F2611-01C2-9CAE-1D17-6C3300310F9E}"/>
          </ac:picMkLst>
        </pc:picChg>
        <pc:picChg chg="del">
          <ac:chgData name="BAYRAM DÜNDAR" userId="20c76ee4-93e7-49f9-a784-b530f3f765e2" providerId="ADAL" clId="{E941C0F3-2269-4631-B4D1-A20D8AF80422}" dt="2026-02-02T23:08:18.720" v="4817" actId="478"/>
          <ac:picMkLst>
            <pc:docMk/>
            <pc:sldMk cId="3931618054" sldId="376"/>
            <ac:picMk id="9" creationId="{136FF3CF-F0EF-E2DD-EE26-89331807E3DE}"/>
          </ac:picMkLst>
        </pc:picChg>
        <pc:cxnChg chg="add mod modVis">
          <ac:chgData name="BAYRAM DÜNDAR" userId="20c76ee4-93e7-49f9-a784-b530f3f765e2" providerId="ADAL" clId="{E941C0F3-2269-4631-B4D1-A20D8AF80422}" dt="2026-02-04T13:52:47.065" v="12396"/>
          <ac:cxnSpMkLst>
            <pc:docMk/>
            <pc:sldMk cId="3931618054" sldId="376"/>
            <ac:cxnSpMk id="2" creationId="{0149CF59-E705-7297-E50A-1C8A3012DC31}"/>
          </ac:cxnSpMkLst>
        </pc:cxnChg>
      </pc:sldChg>
      <pc:sldChg chg="add del setBg">
        <pc:chgData name="BAYRAM DÜNDAR" userId="20c76ee4-93e7-49f9-a784-b530f3f765e2" providerId="ADAL" clId="{E941C0F3-2269-4631-B4D1-A20D8AF80422}" dt="2026-02-02T23:08:28.196" v="4820"/>
        <pc:sldMkLst>
          <pc:docMk/>
          <pc:sldMk cId="1518649780" sldId="377"/>
        </pc:sldMkLst>
      </pc:sldChg>
      <pc:sldChg chg="addSp modSp mod">
        <pc:chgData name="BAYRAM DÜNDAR" userId="20c76ee4-93e7-49f9-a784-b530f3f765e2" providerId="ADAL" clId="{E941C0F3-2269-4631-B4D1-A20D8AF80422}" dt="2026-02-04T13:52:47.065" v="12396"/>
        <pc:sldMkLst>
          <pc:docMk/>
          <pc:sldMk cId="2901096845" sldId="377"/>
        </pc:sldMkLst>
        <pc:spChg chg="mod">
          <ac:chgData name="BAYRAM DÜNDAR" userId="20c76ee4-93e7-49f9-a784-b530f3f765e2" providerId="ADAL" clId="{E941C0F3-2269-4631-B4D1-A20D8AF80422}" dt="2026-02-02T23:44:03.321" v="4979" actId="20577"/>
          <ac:spMkLst>
            <pc:docMk/>
            <pc:sldMk cId="2901096845" sldId="377"/>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901096845" sldId="377"/>
            <ac:cxnSpMk id="2" creationId="{4E542EA2-3DA4-E11F-2F91-6F2DC7141BA8}"/>
          </ac:cxnSpMkLst>
        </pc:cxnChg>
      </pc:sldChg>
      <pc:sldChg chg="addSp modSp mod">
        <pc:chgData name="BAYRAM DÜNDAR" userId="20c76ee4-93e7-49f9-a784-b530f3f765e2" providerId="ADAL" clId="{E941C0F3-2269-4631-B4D1-A20D8AF80422}" dt="2026-02-04T13:52:47.065" v="12396"/>
        <pc:sldMkLst>
          <pc:docMk/>
          <pc:sldMk cId="1000967724" sldId="378"/>
        </pc:sldMkLst>
        <pc:spChg chg="mod">
          <ac:chgData name="BAYRAM DÜNDAR" userId="20c76ee4-93e7-49f9-a784-b530f3f765e2" providerId="ADAL" clId="{E941C0F3-2269-4631-B4D1-A20D8AF80422}" dt="2026-02-02T23:25:31.053" v="4907" actId="20577"/>
          <ac:spMkLst>
            <pc:docMk/>
            <pc:sldMk cId="1000967724" sldId="378"/>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1000967724" sldId="378"/>
            <ac:cxnSpMk id="2" creationId="{DB0E49F3-A50E-4248-4B5F-48AC811AD19A}"/>
          </ac:cxnSpMkLst>
        </pc:cxnChg>
      </pc:sldChg>
      <pc:sldChg chg="addSp modSp mod">
        <pc:chgData name="BAYRAM DÜNDAR" userId="20c76ee4-93e7-49f9-a784-b530f3f765e2" providerId="ADAL" clId="{E941C0F3-2269-4631-B4D1-A20D8AF80422}" dt="2026-02-04T13:52:47.065" v="12396"/>
        <pc:sldMkLst>
          <pc:docMk/>
          <pc:sldMk cId="281510633" sldId="379"/>
        </pc:sldMkLst>
        <pc:spChg chg="mod">
          <ac:chgData name="BAYRAM DÜNDAR" userId="20c76ee4-93e7-49f9-a784-b530f3f765e2" providerId="ADAL" clId="{E941C0F3-2269-4631-B4D1-A20D8AF80422}" dt="2026-02-04T11:46:32.475" v="7619" actId="20577"/>
          <ac:spMkLst>
            <pc:docMk/>
            <pc:sldMk cId="281510633" sldId="379"/>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81510633" sldId="379"/>
            <ac:cxnSpMk id="2" creationId="{3050F631-C436-8E0D-DB11-3AFCB502E541}"/>
          </ac:cxnSpMkLst>
        </pc:cxnChg>
      </pc:sldChg>
      <pc:sldChg chg="addSp delSp modSp mod setBg">
        <pc:chgData name="BAYRAM DÜNDAR" userId="20c76ee4-93e7-49f9-a784-b530f3f765e2" providerId="ADAL" clId="{E941C0F3-2269-4631-B4D1-A20D8AF80422}" dt="2026-02-04T13:52:47.065" v="12396"/>
        <pc:sldMkLst>
          <pc:docMk/>
          <pc:sldMk cId="1470248517" sldId="380"/>
        </pc:sldMkLst>
        <pc:spChg chg="del">
          <ac:chgData name="BAYRAM DÜNDAR" userId="20c76ee4-93e7-49f9-a784-b530f3f765e2" providerId="ADAL" clId="{E941C0F3-2269-4631-B4D1-A20D8AF80422}" dt="2026-02-02T23:33:31.014" v="4925" actId="478"/>
          <ac:spMkLst>
            <pc:docMk/>
            <pc:sldMk cId="1470248517" sldId="380"/>
            <ac:spMk id="4" creationId="{DA9E664A-F187-DF5B-9B59-AEB31935A737}"/>
          </ac:spMkLst>
        </pc:spChg>
        <pc:spChg chg="mod">
          <ac:chgData name="BAYRAM DÜNDAR" userId="20c76ee4-93e7-49f9-a784-b530f3f765e2" providerId="ADAL" clId="{E941C0F3-2269-4631-B4D1-A20D8AF80422}" dt="2026-02-02T23:34:35.605" v="4931" actId="26606"/>
          <ac:spMkLst>
            <pc:docMk/>
            <pc:sldMk cId="1470248517" sldId="380"/>
            <ac:spMk id="5" creationId="{B64D2C2C-2940-DF16-2188-FF7FEED6CDCC}"/>
          </ac:spMkLst>
        </pc:spChg>
        <pc:spChg chg="add mod">
          <ac:chgData name="BAYRAM DÜNDAR" userId="20c76ee4-93e7-49f9-a784-b530f3f765e2" providerId="ADAL" clId="{E941C0F3-2269-4631-B4D1-A20D8AF80422}" dt="2026-02-04T11:45:56.694" v="7612" actId="1076"/>
          <ac:spMkLst>
            <pc:docMk/>
            <pc:sldMk cId="1470248517" sldId="380"/>
            <ac:spMk id="7" creationId="{C478BEAC-4157-AF70-20A5-7B4EB8D9605F}"/>
          </ac:spMkLst>
        </pc:spChg>
        <pc:spChg chg="add mod">
          <ac:chgData name="BAYRAM DÜNDAR" userId="20c76ee4-93e7-49f9-a784-b530f3f765e2" providerId="ADAL" clId="{E941C0F3-2269-4631-B4D1-A20D8AF80422}" dt="2026-02-04T11:46:17.422" v="7616" actId="1076"/>
          <ac:spMkLst>
            <pc:docMk/>
            <pc:sldMk cId="1470248517" sldId="380"/>
            <ac:spMk id="8" creationId="{B809A623-CAD5-2076-27EE-F8D7F8A335F7}"/>
          </ac:spMkLst>
        </pc:spChg>
        <pc:spChg chg="del">
          <ac:chgData name="BAYRAM DÜNDAR" userId="20c76ee4-93e7-49f9-a784-b530f3f765e2" providerId="ADAL" clId="{E941C0F3-2269-4631-B4D1-A20D8AF80422}" dt="2026-02-02T23:33:27.755" v="4924" actId="478"/>
          <ac:spMkLst>
            <pc:docMk/>
            <pc:sldMk cId="1470248517" sldId="380"/>
            <ac:spMk id="10" creationId="{2274F0EB-968B-2CBE-8311-CB8D70F08ACE}"/>
          </ac:spMkLst>
        </pc:spChg>
        <pc:spChg chg="add del">
          <ac:chgData name="BAYRAM DÜNDAR" userId="20c76ee4-93e7-49f9-a784-b530f3f765e2" providerId="ADAL" clId="{E941C0F3-2269-4631-B4D1-A20D8AF80422}" dt="2026-02-02T23:34:35.605" v="4931" actId="26606"/>
          <ac:spMkLst>
            <pc:docMk/>
            <pc:sldMk cId="1470248517" sldId="380"/>
            <ac:spMk id="11" creationId="{88263A24-0C1F-4677-B43C-4AE14E276B27}"/>
          </ac:spMkLst>
        </pc:spChg>
        <pc:spChg chg="add del">
          <ac:chgData name="BAYRAM DÜNDAR" userId="20c76ee4-93e7-49f9-a784-b530f3f765e2" providerId="ADAL" clId="{E941C0F3-2269-4631-B4D1-A20D8AF80422}" dt="2026-02-02T23:34:35.605" v="4931" actId="26606"/>
          <ac:spMkLst>
            <pc:docMk/>
            <pc:sldMk cId="1470248517" sldId="380"/>
            <ac:spMk id="13" creationId="{0ADDB668-2CA4-4D2B-9C34-3487CA330BA8}"/>
          </ac:spMkLst>
        </pc:spChg>
        <pc:spChg chg="add del">
          <ac:chgData name="BAYRAM DÜNDAR" userId="20c76ee4-93e7-49f9-a784-b530f3f765e2" providerId="ADAL" clId="{E941C0F3-2269-4631-B4D1-A20D8AF80422}" dt="2026-02-02T23:34:35.605" v="4931" actId="26606"/>
          <ac:spMkLst>
            <pc:docMk/>
            <pc:sldMk cId="1470248517" sldId="380"/>
            <ac:spMk id="15" creationId="{2568BC19-F052-4108-93E1-6A3D1DEC072F}"/>
          </ac:spMkLst>
        </pc:spChg>
        <pc:spChg chg="add del">
          <ac:chgData name="BAYRAM DÜNDAR" userId="20c76ee4-93e7-49f9-a784-b530f3f765e2" providerId="ADAL" clId="{E941C0F3-2269-4631-B4D1-A20D8AF80422}" dt="2026-02-02T23:34:35.605" v="4931" actId="26606"/>
          <ac:spMkLst>
            <pc:docMk/>
            <pc:sldMk cId="1470248517" sldId="380"/>
            <ac:spMk id="17" creationId="{D5FD337D-4D6B-4C8B-B6F5-121097E09881}"/>
          </ac:spMkLst>
        </pc:spChg>
        <pc:picChg chg="add mod">
          <ac:chgData name="BAYRAM DÜNDAR" userId="20c76ee4-93e7-49f9-a784-b530f3f765e2" providerId="ADAL" clId="{E941C0F3-2269-4631-B4D1-A20D8AF80422}" dt="2026-02-04T11:44:27.918" v="7593" actId="14100"/>
          <ac:picMkLst>
            <pc:docMk/>
            <pc:sldMk cId="1470248517" sldId="380"/>
            <ac:picMk id="3" creationId="{87AA189A-B9FF-1F11-655F-D420231E693C}"/>
          </ac:picMkLst>
        </pc:picChg>
        <pc:picChg chg="add mod modCrop">
          <ac:chgData name="BAYRAM DÜNDAR" userId="20c76ee4-93e7-49f9-a784-b530f3f765e2" providerId="ADAL" clId="{E941C0F3-2269-4631-B4D1-A20D8AF80422}" dt="2026-02-04T11:45:28.326" v="7608" actId="732"/>
          <ac:picMkLst>
            <pc:docMk/>
            <pc:sldMk cId="1470248517" sldId="380"/>
            <ac:picMk id="4" creationId="{3A6EEC2C-9AA8-E0A7-A64A-1028276F607B}"/>
          </ac:picMkLst>
        </pc:picChg>
        <pc:picChg chg="mod">
          <ac:chgData name="BAYRAM DÜNDAR" userId="20c76ee4-93e7-49f9-a784-b530f3f765e2" providerId="ADAL" clId="{E941C0F3-2269-4631-B4D1-A20D8AF80422}" dt="2026-02-02T23:34:35.605" v="4931" actId="26606"/>
          <ac:picMkLst>
            <pc:docMk/>
            <pc:sldMk cId="1470248517" sldId="380"/>
            <ac:picMk id="6" creationId="{00000000-0000-0000-0000-000000000000}"/>
          </ac:picMkLst>
        </pc:picChg>
        <pc:picChg chg="del">
          <ac:chgData name="BAYRAM DÜNDAR" userId="20c76ee4-93e7-49f9-a784-b530f3f765e2" providerId="ADAL" clId="{E941C0F3-2269-4631-B4D1-A20D8AF80422}" dt="2026-02-02T23:33:25.212" v="4923" actId="478"/>
          <ac:picMkLst>
            <pc:docMk/>
            <pc:sldMk cId="1470248517" sldId="380"/>
            <ac:picMk id="8" creationId="{4E3F2611-01C2-9CAE-1D17-6C3300310F9E}"/>
          </ac:picMkLst>
        </pc:picChg>
        <pc:cxnChg chg="add mod modVis">
          <ac:chgData name="BAYRAM DÜNDAR" userId="20c76ee4-93e7-49f9-a784-b530f3f765e2" providerId="ADAL" clId="{E941C0F3-2269-4631-B4D1-A20D8AF80422}" dt="2026-02-04T13:52:47.065" v="12396"/>
          <ac:cxnSpMkLst>
            <pc:docMk/>
            <pc:sldMk cId="1470248517" sldId="380"/>
            <ac:cxnSpMk id="9" creationId="{021A1850-859B-CF28-358E-F5E6EA1B7865}"/>
          </ac:cxnSpMkLst>
        </pc:cxnChg>
      </pc:sldChg>
      <pc:sldChg chg="addSp delSp modSp mod">
        <pc:chgData name="BAYRAM DÜNDAR" userId="20c76ee4-93e7-49f9-a784-b530f3f765e2" providerId="ADAL" clId="{E941C0F3-2269-4631-B4D1-A20D8AF80422}" dt="2026-02-04T13:52:47.065" v="12396"/>
        <pc:sldMkLst>
          <pc:docMk/>
          <pc:sldMk cId="682091936" sldId="381"/>
        </pc:sldMkLst>
        <pc:picChg chg="del">
          <ac:chgData name="BAYRAM DÜNDAR" userId="20c76ee4-93e7-49f9-a784-b530f3f765e2" providerId="ADAL" clId="{E941C0F3-2269-4631-B4D1-A20D8AF80422}" dt="2026-02-02T23:40:38.234" v="4966" actId="478"/>
          <ac:picMkLst>
            <pc:docMk/>
            <pc:sldMk cId="682091936" sldId="381"/>
            <ac:picMk id="3" creationId="{87AA189A-B9FF-1F11-655F-D420231E693C}"/>
          </ac:picMkLst>
        </pc:picChg>
        <pc:picChg chg="add mod modCrop">
          <ac:chgData name="BAYRAM DÜNDAR" userId="20c76ee4-93e7-49f9-a784-b530f3f765e2" providerId="ADAL" clId="{E941C0F3-2269-4631-B4D1-A20D8AF80422}" dt="2026-02-02T23:42:09.982" v="4971" actId="732"/>
          <ac:picMkLst>
            <pc:docMk/>
            <pc:sldMk cId="682091936" sldId="381"/>
            <ac:picMk id="4" creationId="{D28501D5-56B5-3D13-FFC1-B5B7958FA013}"/>
          </ac:picMkLst>
        </pc:picChg>
        <pc:picChg chg="add mod modCrop">
          <ac:chgData name="BAYRAM DÜNDAR" userId="20c76ee4-93e7-49f9-a784-b530f3f765e2" providerId="ADAL" clId="{E941C0F3-2269-4631-B4D1-A20D8AF80422}" dt="2026-02-02T23:47:53.235" v="4992" actId="14100"/>
          <ac:picMkLst>
            <pc:docMk/>
            <pc:sldMk cId="682091936" sldId="381"/>
            <ac:picMk id="8" creationId="{ED56535E-0456-4006-100A-432E20FCA739}"/>
          </ac:picMkLst>
        </pc:picChg>
        <pc:picChg chg="add mod">
          <ac:chgData name="BAYRAM DÜNDAR" userId="20c76ee4-93e7-49f9-a784-b530f3f765e2" providerId="ADAL" clId="{E941C0F3-2269-4631-B4D1-A20D8AF80422}" dt="2026-02-02T23:47:40.714" v="4990" actId="14100"/>
          <ac:picMkLst>
            <pc:docMk/>
            <pc:sldMk cId="682091936" sldId="381"/>
            <ac:picMk id="10" creationId="{CEAC9483-828E-5F23-2FD8-6B850FD355B5}"/>
          </ac:picMkLst>
        </pc:picChg>
        <pc:cxnChg chg="add mod modVis">
          <ac:chgData name="BAYRAM DÜNDAR" userId="20c76ee4-93e7-49f9-a784-b530f3f765e2" providerId="ADAL" clId="{E941C0F3-2269-4631-B4D1-A20D8AF80422}" dt="2026-02-04T13:52:47.065" v="12396"/>
          <ac:cxnSpMkLst>
            <pc:docMk/>
            <pc:sldMk cId="682091936" sldId="381"/>
            <ac:cxnSpMk id="2" creationId="{4740A668-2EB9-CE76-2A88-CEC01542B882}"/>
          </ac:cxnSpMkLst>
        </pc:cxnChg>
      </pc:sldChg>
      <pc:sldChg chg="addSp modSp mod">
        <pc:chgData name="BAYRAM DÜNDAR" userId="20c76ee4-93e7-49f9-a784-b530f3f765e2" providerId="ADAL" clId="{E941C0F3-2269-4631-B4D1-A20D8AF80422}" dt="2026-02-04T13:52:47.065" v="12396"/>
        <pc:sldMkLst>
          <pc:docMk/>
          <pc:sldMk cId="757437541" sldId="382"/>
        </pc:sldMkLst>
        <pc:spChg chg="mod">
          <ac:chgData name="BAYRAM DÜNDAR" userId="20c76ee4-93e7-49f9-a784-b530f3f765e2" providerId="ADAL" clId="{E941C0F3-2269-4631-B4D1-A20D8AF80422}" dt="2026-02-04T12:05:53.784" v="7716" actId="20577"/>
          <ac:spMkLst>
            <pc:docMk/>
            <pc:sldMk cId="757437541" sldId="382"/>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757437541" sldId="382"/>
            <ac:cxnSpMk id="2" creationId="{3BAEC1FF-F4C5-2113-B65A-E2CB18D8A753}"/>
          </ac:cxnSpMkLst>
        </pc:cxnChg>
      </pc:sldChg>
      <pc:sldChg chg="addSp delSp modSp mod">
        <pc:chgData name="BAYRAM DÜNDAR" userId="20c76ee4-93e7-49f9-a784-b530f3f765e2" providerId="ADAL" clId="{E941C0F3-2269-4631-B4D1-A20D8AF80422}" dt="2026-02-04T13:52:47.065" v="12396"/>
        <pc:sldMkLst>
          <pc:docMk/>
          <pc:sldMk cId="2867835857" sldId="383"/>
        </pc:sldMkLst>
        <pc:picChg chg="del">
          <ac:chgData name="BAYRAM DÜNDAR" userId="20c76ee4-93e7-49f9-a784-b530f3f765e2" providerId="ADAL" clId="{E941C0F3-2269-4631-B4D1-A20D8AF80422}" dt="2026-02-02T23:55:17.522" v="5005" actId="478"/>
          <ac:picMkLst>
            <pc:docMk/>
            <pc:sldMk cId="2867835857" sldId="383"/>
            <ac:picMk id="3" creationId="{87AA189A-B9FF-1F11-655F-D420231E693C}"/>
          </ac:picMkLst>
        </pc:picChg>
        <pc:picChg chg="add mod ord modCrop">
          <ac:chgData name="BAYRAM DÜNDAR" userId="20c76ee4-93e7-49f9-a784-b530f3f765e2" providerId="ADAL" clId="{E941C0F3-2269-4631-B4D1-A20D8AF80422}" dt="2026-02-03T00:00:08.502" v="5043" actId="170"/>
          <ac:picMkLst>
            <pc:docMk/>
            <pc:sldMk cId="2867835857" sldId="383"/>
            <ac:picMk id="4" creationId="{BCB1C828-99A7-1A95-42AF-3FA8AE86B983}"/>
          </ac:picMkLst>
        </pc:picChg>
        <pc:picChg chg="add mod modCrop">
          <ac:chgData name="BAYRAM DÜNDAR" userId="20c76ee4-93e7-49f9-a784-b530f3f765e2" providerId="ADAL" clId="{E941C0F3-2269-4631-B4D1-A20D8AF80422}" dt="2026-02-03T00:00:02.378" v="5042" actId="1076"/>
          <ac:picMkLst>
            <pc:docMk/>
            <pc:sldMk cId="2867835857" sldId="383"/>
            <ac:picMk id="8" creationId="{B414C9CD-96A1-79F1-2A90-FC6D3378DDF8}"/>
          </ac:picMkLst>
        </pc:picChg>
        <pc:picChg chg="add mod modCrop">
          <ac:chgData name="BAYRAM DÜNDAR" userId="20c76ee4-93e7-49f9-a784-b530f3f765e2" providerId="ADAL" clId="{E941C0F3-2269-4631-B4D1-A20D8AF80422}" dt="2026-02-02T23:59:45.722" v="5039" actId="14100"/>
          <ac:picMkLst>
            <pc:docMk/>
            <pc:sldMk cId="2867835857" sldId="383"/>
            <ac:picMk id="10" creationId="{17A19080-2B64-7D29-419F-0735EACD25F4}"/>
          </ac:picMkLst>
        </pc:picChg>
        <pc:cxnChg chg="add mod modVis">
          <ac:chgData name="BAYRAM DÜNDAR" userId="20c76ee4-93e7-49f9-a784-b530f3f765e2" providerId="ADAL" clId="{E941C0F3-2269-4631-B4D1-A20D8AF80422}" dt="2026-02-04T13:52:47.065" v="12396"/>
          <ac:cxnSpMkLst>
            <pc:docMk/>
            <pc:sldMk cId="2867835857" sldId="383"/>
            <ac:cxnSpMk id="2" creationId="{3AD6383F-7008-D2B8-852A-BFFAAF871311}"/>
          </ac:cxnSpMkLst>
        </pc:cxnChg>
      </pc:sldChg>
      <pc:sldChg chg="addSp modSp mod">
        <pc:chgData name="BAYRAM DÜNDAR" userId="20c76ee4-93e7-49f9-a784-b530f3f765e2" providerId="ADAL" clId="{E941C0F3-2269-4631-B4D1-A20D8AF80422}" dt="2026-02-04T13:52:47.065" v="12396"/>
        <pc:sldMkLst>
          <pc:docMk/>
          <pc:sldMk cId="3478535013" sldId="384"/>
        </pc:sldMkLst>
        <pc:spChg chg="mod">
          <ac:chgData name="BAYRAM DÜNDAR" userId="20c76ee4-93e7-49f9-a784-b530f3f765e2" providerId="ADAL" clId="{E941C0F3-2269-4631-B4D1-A20D8AF80422}" dt="2026-02-02T23:57:52.316" v="5013" actId="20577"/>
          <ac:spMkLst>
            <pc:docMk/>
            <pc:sldMk cId="3478535013" sldId="384"/>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3478535013" sldId="384"/>
            <ac:cxnSpMk id="2" creationId="{F12CCAB0-E99F-B807-1C0A-80CBE018BE52}"/>
          </ac:cxnSpMkLst>
        </pc:cxnChg>
      </pc:sldChg>
      <pc:sldChg chg="addSp modSp mod">
        <pc:chgData name="BAYRAM DÜNDAR" userId="20c76ee4-93e7-49f9-a784-b530f3f765e2" providerId="ADAL" clId="{E941C0F3-2269-4631-B4D1-A20D8AF80422}" dt="2026-02-04T13:52:47.065" v="12396"/>
        <pc:sldMkLst>
          <pc:docMk/>
          <pc:sldMk cId="271608753" sldId="385"/>
        </pc:sldMkLst>
        <pc:spChg chg="mod">
          <ac:chgData name="BAYRAM DÜNDAR" userId="20c76ee4-93e7-49f9-a784-b530f3f765e2" providerId="ADAL" clId="{E941C0F3-2269-4631-B4D1-A20D8AF80422}" dt="2026-02-03T00:11:13.816" v="5084" actId="1076"/>
          <ac:spMkLst>
            <pc:docMk/>
            <pc:sldMk cId="271608753" sldId="385"/>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71608753" sldId="385"/>
            <ac:cxnSpMk id="2" creationId="{A30B36FB-A246-C43C-C4B4-6356E0CD70D3}"/>
          </ac:cxnSpMkLst>
        </pc:cxnChg>
      </pc:sldChg>
      <pc:sldChg chg="addSp delSp modSp mod setBg">
        <pc:chgData name="BAYRAM DÜNDAR" userId="20c76ee4-93e7-49f9-a784-b530f3f765e2" providerId="ADAL" clId="{E941C0F3-2269-4631-B4D1-A20D8AF80422}" dt="2026-02-04T13:52:47.065" v="12396"/>
        <pc:sldMkLst>
          <pc:docMk/>
          <pc:sldMk cId="3023585877" sldId="386"/>
        </pc:sldMkLst>
        <pc:spChg chg="mod">
          <ac:chgData name="BAYRAM DÜNDAR" userId="20c76ee4-93e7-49f9-a784-b530f3f765e2" providerId="ADAL" clId="{E941C0F3-2269-4631-B4D1-A20D8AF80422}" dt="2026-02-04T12:09:41.927" v="7726" actId="26606"/>
          <ac:spMkLst>
            <pc:docMk/>
            <pc:sldMk cId="3023585877" sldId="386"/>
            <ac:spMk id="5" creationId="{B64D2C2C-2940-DF16-2188-FF7FEED6CDCC}"/>
          </ac:spMkLst>
        </pc:spChg>
        <pc:spChg chg="add del">
          <ac:chgData name="BAYRAM DÜNDAR" userId="20c76ee4-93e7-49f9-a784-b530f3f765e2" providerId="ADAL" clId="{E941C0F3-2269-4631-B4D1-A20D8AF80422}" dt="2026-02-04T12:09:41.927" v="7726" actId="26606"/>
          <ac:spMkLst>
            <pc:docMk/>
            <pc:sldMk cId="3023585877" sldId="386"/>
            <ac:spMk id="11" creationId="{70155189-D96C-4527-B0EC-654B946BE615}"/>
          </ac:spMkLst>
        </pc:spChg>
        <pc:picChg chg="add mod">
          <ac:chgData name="BAYRAM DÜNDAR" userId="20c76ee4-93e7-49f9-a784-b530f3f765e2" providerId="ADAL" clId="{E941C0F3-2269-4631-B4D1-A20D8AF80422}" dt="2026-02-04T12:09:41.927" v="7726" actId="26606"/>
          <ac:picMkLst>
            <pc:docMk/>
            <pc:sldMk cId="3023585877" sldId="386"/>
            <ac:picMk id="3" creationId="{D673D9C8-F43F-6198-19E8-10110C434912}"/>
          </ac:picMkLst>
        </pc:picChg>
        <pc:picChg chg="add mod">
          <ac:chgData name="BAYRAM DÜNDAR" userId="20c76ee4-93e7-49f9-a784-b530f3f765e2" providerId="ADAL" clId="{E941C0F3-2269-4631-B4D1-A20D8AF80422}" dt="2026-02-04T12:09:48.725" v="7728" actId="1076"/>
          <ac:picMkLst>
            <pc:docMk/>
            <pc:sldMk cId="3023585877" sldId="386"/>
            <ac:picMk id="4" creationId="{1F7F3652-0E2A-F0A5-5D74-24419021D1E7}"/>
          </ac:picMkLst>
        </pc:picChg>
        <pc:picChg chg="del">
          <ac:chgData name="BAYRAM DÜNDAR" userId="20c76ee4-93e7-49f9-a784-b530f3f765e2" providerId="ADAL" clId="{E941C0F3-2269-4631-B4D1-A20D8AF80422}" dt="2026-02-03T00:03:22.509" v="5045" actId="478"/>
          <ac:picMkLst>
            <pc:docMk/>
            <pc:sldMk cId="3023585877" sldId="386"/>
            <ac:picMk id="4" creationId="{BCB1C828-99A7-1A95-42AF-3FA8AE86B983}"/>
          </ac:picMkLst>
        </pc:picChg>
        <pc:picChg chg="mod ord">
          <ac:chgData name="BAYRAM DÜNDAR" userId="20c76ee4-93e7-49f9-a784-b530f3f765e2" providerId="ADAL" clId="{E941C0F3-2269-4631-B4D1-A20D8AF80422}" dt="2026-02-04T12:09:41.927" v="7726" actId="26606"/>
          <ac:picMkLst>
            <pc:docMk/>
            <pc:sldMk cId="3023585877" sldId="386"/>
            <ac:picMk id="6" creationId="{00000000-0000-0000-0000-000000000000}"/>
          </ac:picMkLst>
        </pc:picChg>
        <pc:picChg chg="del">
          <ac:chgData name="BAYRAM DÜNDAR" userId="20c76ee4-93e7-49f9-a784-b530f3f765e2" providerId="ADAL" clId="{E941C0F3-2269-4631-B4D1-A20D8AF80422}" dt="2026-02-03T00:03:22.128" v="5044" actId="478"/>
          <ac:picMkLst>
            <pc:docMk/>
            <pc:sldMk cId="3023585877" sldId="386"/>
            <ac:picMk id="8" creationId="{B414C9CD-96A1-79F1-2A90-FC6D3378DDF8}"/>
          </ac:picMkLst>
        </pc:picChg>
        <pc:picChg chg="del">
          <ac:chgData name="BAYRAM DÜNDAR" userId="20c76ee4-93e7-49f9-a784-b530f3f765e2" providerId="ADAL" clId="{E941C0F3-2269-4631-B4D1-A20D8AF80422}" dt="2026-02-03T00:03:22.992" v="5046" actId="478"/>
          <ac:picMkLst>
            <pc:docMk/>
            <pc:sldMk cId="3023585877" sldId="386"/>
            <ac:picMk id="10" creationId="{17A19080-2B64-7D29-419F-0735EACD25F4}"/>
          </ac:picMkLst>
        </pc:picChg>
        <pc:cxnChg chg="add mod modVis">
          <ac:chgData name="BAYRAM DÜNDAR" userId="20c76ee4-93e7-49f9-a784-b530f3f765e2" providerId="ADAL" clId="{E941C0F3-2269-4631-B4D1-A20D8AF80422}" dt="2026-02-04T13:52:47.065" v="12396"/>
          <ac:cxnSpMkLst>
            <pc:docMk/>
            <pc:sldMk cId="3023585877" sldId="386"/>
            <ac:cxnSpMk id="7" creationId="{5A4F661A-B6E0-2CEA-B048-B8E68F78C626}"/>
          </ac:cxnSpMkLst>
        </pc:cxnChg>
      </pc:sldChg>
      <pc:sldChg chg="addSp delSp modSp mod">
        <pc:chgData name="BAYRAM DÜNDAR" userId="20c76ee4-93e7-49f9-a784-b530f3f765e2" providerId="ADAL" clId="{E941C0F3-2269-4631-B4D1-A20D8AF80422}" dt="2026-02-04T13:52:47.065" v="12396"/>
        <pc:sldMkLst>
          <pc:docMk/>
          <pc:sldMk cId="3366859903" sldId="387"/>
        </pc:sldMkLst>
        <pc:picChg chg="del">
          <ac:chgData name="BAYRAM DÜNDAR" userId="20c76ee4-93e7-49f9-a784-b530f3f765e2" providerId="ADAL" clId="{E941C0F3-2269-4631-B4D1-A20D8AF80422}" dt="2026-02-03T00:12:07.131" v="5085" actId="478"/>
          <ac:picMkLst>
            <pc:docMk/>
            <pc:sldMk cId="3366859903" sldId="387"/>
            <ac:picMk id="3" creationId="{D673D9C8-F43F-6198-19E8-10110C434912}"/>
          </ac:picMkLst>
        </pc:picChg>
        <pc:picChg chg="add mod">
          <ac:chgData name="BAYRAM DÜNDAR" userId="20c76ee4-93e7-49f9-a784-b530f3f765e2" providerId="ADAL" clId="{E941C0F3-2269-4631-B4D1-A20D8AF80422}" dt="2026-02-03T00:14:46.192" v="5103" actId="14100"/>
          <ac:picMkLst>
            <pc:docMk/>
            <pc:sldMk cId="3366859903" sldId="387"/>
            <ac:picMk id="4" creationId="{3DE328F1-F2C6-619E-0274-5BBC00B618C5}"/>
          </ac:picMkLst>
        </pc:picChg>
        <pc:picChg chg="add mod">
          <ac:chgData name="BAYRAM DÜNDAR" userId="20c76ee4-93e7-49f9-a784-b530f3f765e2" providerId="ADAL" clId="{E941C0F3-2269-4631-B4D1-A20D8AF80422}" dt="2026-02-03T00:14:49.017" v="5104" actId="1076"/>
          <ac:picMkLst>
            <pc:docMk/>
            <pc:sldMk cId="3366859903" sldId="387"/>
            <ac:picMk id="8" creationId="{3B8CE2DE-6A0F-69C7-8817-27028C605CFD}"/>
          </ac:picMkLst>
        </pc:picChg>
        <pc:picChg chg="add mod">
          <ac:chgData name="BAYRAM DÜNDAR" userId="20c76ee4-93e7-49f9-a784-b530f3f765e2" providerId="ADAL" clId="{E941C0F3-2269-4631-B4D1-A20D8AF80422}" dt="2026-02-03T00:16:16.344" v="5113" actId="14100"/>
          <ac:picMkLst>
            <pc:docMk/>
            <pc:sldMk cId="3366859903" sldId="387"/>
            <ac:picMk id="10" creationId="{1CDCE8E3-4BA8-3A8A-8BB5-FF27C992D424}"/>
          </ac:picMkLst>
        </pc:picChg>
        <pc:cxnChg chg="add mod modVis">
          <ac:chgData name="BAYRAM DÜNDAR" userId="20c76ee4-93e7-49f9-a784-b530f3f765e2" providerId="ADAL" clId="{E941C0F3-2269-4631-B4D1-A20D8AF80422}" dt="2026-02-04T13:52:47.065" v="12396"/>
          <ac:cxnSpMkLst>
            <pc:docMk/>
            <pc:sldMk cId="3366859903" sldId="387"/>
            <ac:cxnSpMk id="2" creationId="{8BCCA622-018D-B098-F317-69D659C27D45}"/>
          </ac:cxnSpMkLst>
        </pc:cxnChg>
      </pc:sldChg>
      <pc:sldChg chg="addSp modSp mod">
        <pc:chgData name="BAYRAM DÜNDAR" userId="20c76ee4-93e7-49f9-a784-b530f3f765e2" providerId="ADAL" clId="{E941C0F3-2269-4631-B4D1-A20D8AF80422}" dt="2026-02-04T13:52:47.065" v="12396"/>
        <pc:sldMkLst>
          <pc:docMk/>
          <pc:sldMk cId="3040182570" sldId="388"/>
        </pc:sldMkLst>
        <pc:spChg chg="mod">
          <ac:chgData name="BAYRAM DÜNDAR" userId="20c76ee4-93e7-49f9-a784-b530f3f765e2" providerId="ADAL" clId="{E941C0F3-2269-4631-B4D1-A20D8AF80422}" dt="2026-02-03T00:22:44.741" v="5148" actId="20577"/>
          <ac:spMkLst>
            <pc:docMk/>
            <pc:sldMk cId="3040182570" sldId="388"/>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3040182570" sldId="388"/>
            <ac:cxnSpMk id="2" creationId="{1A2FE49D-7448-2293-AD06-8BABE271705A}"/>
          </ac:cxnSpMkLst>
        </pc:cxnChg>
      </pc:sldChg>
      <pc:sldChg chg="addSp delSp modSp mod">
        <pc:chgData name="BAYRAM DÜNDAR" userId="20c76ee4-93e7-49f9-a784-b530f3f765e2" providerId="ADAL" clId="{E941C0F3-2269-4631-B4D1-A20D8AF80422}" dt="2026-02-04T13:52:47.065" v="12396"/>
        <pc:sldMkLst>
          <pc:docMk/>
          <pc:sldMk cId="3349770037" sldId="389"/>
        </pc:sldMkLst>
        <pc:spChg chg="add mod">
          <ac:chgData name="BAYRAM DÜNDAR" userId="20c76ee4-93e7-49f9-a784-b530f3f765e2" providerId="ADAL" clId="{E941C0F3-2269-4631-B4D1-A20D8AF80422}" dt="2026-02-03T00:22:08.176" v="5144" actId="1076"/>
          <ac:spMkLst>
            <pc:docMk/>
            <pc:sldMk cId="3349770037" sldId="389"/>
            <ac:spMk id="11" creationId="{E0740FAE-D8F9-10FD-2DB0-2AD089E33C1D}"/>
          </ac:spMkLst>
        </pc:spChg>
        <pc:picChg chg="add mod modCrop">
          <ac:chgData name="BAYRAM DÜNDAR" userId="20c76ee4-93e7-49f9-a784-b530f3f765e2" providerId="ADAL" clId="{E941C0F3-2269-4631-B4D1-A20D8AF80422}" dt="2026-02-03T14:46:15.793" v="5505" actId="1076"/>
          <ac:picMkLst>
            <pc:docMk/>
            <pc:sldMk cId="3349770037" sldId="389"/>
            <ac:picMk id="3" creationId="{71CB1B67-9DAA-D7B3-DFCF-3B5F6D719E93}"/>
          </ac:picMkLst>
        </pc:picChg>
        <pc:picChg chg="del">
          <ac:chgData name="BAYRAM DÜNDAR" userId="20c76ee4-93e7-49f9-a784-b530f3f765e2" providerId="ADAL" clId="{E941C0F3-2269-4631-B4D1-A20D8AF80422}" dt="2026-02-03T00:18:39.298" v="5116" actId="478"/>
          <ac:picMkLst>
            <pc:docMk/>
            <pc:sldMk cId="3349770037" sldId="389"/>
            <ac:picMk id="4" creationId="{3DE328F1-F2C6-619E-0274-5BBC00B618C5}"/>
          </ac:picMkLst>
        </pc:picChg>
        <pc:picChg chg="del">
          <ac:chgData name="BAYRAM DÜNDAR" userId="20c76ee4-93e7-49f9-a784-b530f3f765e2" providerId="ADAL" clId="{E941C0F3-2269-4631-B4D1-A20D8AF80422}" dt="2026-02-03T00:18:40.574" v="5117" actId="478"/>
          <ac:picMkLst>
            <pc:docMk/>
            <pc:sldMk cId="3349770037" sldId="389"/>
            <ac:picMk id="8" creationId="{3B8CE2DE-6A0F-69C7-8817-27028C605CFD}"/>
          </ac:picMkLst>
        </pc:picChg>
        <pc:picChg chg="add mod modCrop">
          <ac:chgData name="BAYRAM DÜNDAR" userId="20c76ee4-93e7-49f9-a784-b530f3f765e2" providerId="ADAL" clId="{E941C0F3-2269-4631-B4D1-A20D8AF80422}" dt="2026-02-03T00:21:43.839" v="5138" actId="1076"/>
          <ac:picMkLst>
            <pc:docMk/>
            <pc:sldMk cId="3349770037" sldId="389"/>
            <ac:picMk id="9" creationId="{834384C7-F1A0-02C2-366B-CBF87A84A95D}"/>
          </ac:picMkLst>
        </pc:picChg>
        <pc:picChg chg="del">
          <ac:chgData name="BAYRAM DÜNDAR" userId="20c76ee4-93e7-49f9-a784-b530f3f765e2" providerId="ADAL" clId="{E941C0F3-2269-4631-B4D1-A20D8AF80422}" dt="2026-02-03T00:18:41.341" v="5118" actId="478"/>
          <ac:picMkLst>
            <pc:docMk/>
            <pc:sldMk cId="3349770037" sldId="389"/>
            <ac:picMk id="10" creationId="{1CDCE8E3-4BA8-3A8A-8BB5-FF27C992D424}"/>
          </ac:picMkLst>
        </pc:picChg>
        <pc:cxnChg chg="add mod modVis">
          <ac:chgData name="BAYRAM DÜNDAR" userId="20c76ee4-93e7-49f9-a784-b530f3f765e2" providerId="ADAL" clId="{E941C0F3-2269-4631-B4D1-A20D8AF80422}" dt="2026-02-04T13:52:47.065" v="12396"/>
          <ac:cxnSpMkLst>
            <pc:docMk/>
            <pc:sldMk cId="3349770037" sldId="389"/>
            <ac:cxnSpMk id="2" creationId="{B548571B-E301-2908-6967-23BC3A3D3CAF}"/>
          </ac:cxnSpMkLst>
        </pc:cxnChg>
      </pc:sldChg>
      <pc:sldChg chg="addSp delSp modSp mod">
        <pc:chgData name="BAYRAM DÜNDAR" userId="20c76ee4-93e7-49f9-a784-b530f3f765e2" providerId="ADAL" clId="{E941C0F3-2269-4631-B4D1-A20D8AF80422}" dt="2026-02-04T13:52:47.065" v="12396"/>
        <pc:sldMkLst>
          <pc:docMk/>
          <pc:sldMk cId="1427595434" sldId="390"/>
        </pc:sldMkLst>
        <pc:spChg chg="del mod">
          <ac:chgData name="BAYRAM DÜNDAR" userId="20c76ee4-93e7-49f9-a784-b530f3f765e2" providerId="ADAL" clId="{E941C0F3-2269-4631-B4D1-A20D8AF80422}" dt="2026-02-03T00:25:55.194" v="5158" actId="478"/>
          <ac:spMkLst>
            <pc:docMk/>
            <pc:sldMk cId="1427595434" sldId="390"/>
            <ac:spMk id="11" creationId="{E0740FAE-D8F9-10FD-2DB0-2AD089E33C1D}"/>
          </ac:spMkLst>
        </pc:spChg>
        <pc:picChg chg="add mod modCrop">
          <ac:chgData name="BAYRAM DÜNDAR" userId="20c76ee4-93e7-49f9-a784-b530f3f765e2" providerId="ADAL" clId="{E941C0F3-2269-4631-B4D1-A20D8AF80422}" dt="2026-02-04T12:12:34.037" v="7740" actId="14100"/>
          <ac:picMkLst>
            <pc:docMk/>
            <pc:sldMk cId="1427595434" sldId="390"/>
            <ac:picMk id="3" creationId="{1BAD44CA-76DF-E724-C9CE-85086D230D98}"/>
          </ac:picMkLst>
        </pc:picChg>
        <pc:picChg chg="del">
          <ac:chgData name="BAYRAM DÜNDAR" userId="20c76ee4-93e7-49f9-a784-b530f3f765e2" providerId="ADAL" clId="{E941C0F3-2269-4631-B4D1-A20D8AF80422}" dt="2026-02-03T00:23:15.425" v="5149" actId="478"/>
          <ac:picMkLst>
            <pc:docMk/>
            <pc:sldMk cId="1427595434" sldId="390"/>
            <ac:picMk id="3" creationId="{71CB1B67-9DAA-D7B3-DFCF-3B5F6D719E93}"/>
          </ac:picMkLst>
        </pc:picChg>
        <pc:picChg chg="add mod">
          <ac:chgData name="BAYRAM DÜNDAR" userId="20c76ee4-93e7-49f9-a784-b530f3f765e2" providerId="ADAL" clId="{E941C0F3-2269-4631-B4D1-A20D8AF80422}" dt="2026-02-04T12:12:11.470" v="7732" actId="1076"/>
          <ac:picMkLst>
            <pc:docMk/>
            <pc:sldMk cId="1427595434" sldId="390"/>
            <ac:picMk id="4" creationId="{772252ED-6A97-DD54-BF1E-A9ADF5E032F1}"/>
          </ac:picMkLst>
        </pc:picChg>
        <pc:picChg chg="del">
          <ac:chgData name="BAYRAM DÜNDAR" userId="20c76ee4-93e7-49f9-a784-b530f3f765e2" providerId="ADAL" clId="{E941C0F3-2269-4631-B4D1-A20D8AF80422}" dt="2026-02-03T00:23:15.994" v="5150" actId="478"/>
          <ac:picMkLst>
            <pc:docMk/>
            <pc:sldMk cId="1427595434" sldId="390"/>
            <ac:picMk id="9" creationId="{834384C7-F1A0-02C2-366B-CBF87A84A95D}"/>
          </ac:picMkLst>
        </pc:picChg>
        <pc:cxnChg chg="add mod modVis">
          <ac:chgData name="BAYRAM DÜNDAR" userId="20c76ee4-93e7-49f9-a784-b530f3f765e2" providerId="ADAL" clId="{E941C0F3-2269-4631-B4D1-A20D8AF80422}" dt="2026-02-04T13:52:47.065" v="12396"/>
          <ac:cxnSpMkLst>
            <pc:docMk/>
            <pc:sldMk cId="1427595434" sldId="390"/>
            <ac:cxnSpMk id="7" creationId="{B79E4BB9-A5C9-05B9-1608-8FBFF5935A1E}"/>
          </ac:cxnSpMkLst>
        </pc:cxnChg>
      </pc:sldChg>
      <pc:sldChg chg="addSp modSp mod">
        <pc:chgData name="BAYRAM DÜNDAR" userId="20c76ee4-93e7-49f9-a784-b530f3f765e2" providerId="ADAL" clId="{E941C0F3-2269-4631-B4D1-A20D8AF80422}" dt="2026-02-04T13:52:47.065" v="12396"/>
        <pc:sldMkLst>
          <pc:docMk/>
          <pc:sldMk cId="2948111556" sldId="391"/>
        </pc:sldMkLst>
        <pc:spChg chg="mod">
          <ac:chgData name="BAYRAM DÜNDAR" userId="20c76ee4-93e7-49f9-a784-b530f3f765e2" providerId="ADAL" clId="{E941C0F3-2269-4631-B4D1-A20D8AF80422}" dt="2026-02-04T12:13:00.920" v="7743" actId="20577"/>
          <ac:spMkLst>
            <pc:docMk/>
            <pc:sldMk cId="2948111556" sldId="391"/>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948111556" sldId="391"/>
            <ac:cxnSpMk id="2" creationId="{D7ADA188-969E-27D9-5ABF-86C094AE4824}"/>
          </ac:cxnSpMkLst>
        </pc:cxnChg>
      </pc:sldChg>
      <pc:sldChg chg="addSp delSp modSp mod">
        <pc:chgData name="BAYRAM DÜNDAR" userId="20c76ee4-93e7-49f9-a784-b530f3f765e2" providerId="ADAL" clId="{E941C0F3-2269-4631-B4D1-A20D8AF80422}" dt="2026-02-04T13:52:47.065" v="12396"/>
        <pc:sldMkLst>
          <pc:docMk/>
          <pc:sldMk cId="2868381857" sldId="392"/>
        </pc:sldMkLst>
        <pc:spChg chg="add del mod">
          <ac:chgData name="BAYRAM DÜNDAR" userId="20c76ee4-93e7-49f9-a784-b530f3f765e2" providerId="ADAL" clId="{E941C0F3-2269-4631-B4D1-A20D8AF80422}" dt="2026-02-03T00:40:35.168" v="5261" actId="478"/>
          <ac:spMkLst>
            <pc:docMk/>
            <pc:sldMk cId="2868381857" sldId="392"/>
            <ac:spMk id="3" creationId="{46A81F0C-F796-5F07-591E-D8900AE8618F}"/>
          </ac:spMkLst>
        </pc:spChg>
        <pc:picChg chg="del">
          <ac:chgData name="BAYRAM DÜNDAR" userId="20c76ee4-93e7-49f9-a784-b530f3f765e2" providerId="ADAL" clId="{E941C0F3-2269-4631-B4D1-A20D8AF80422}" dt="2026-02-03T00:27:03.331" v="5215" actId="478"/>
          <ac:picMkLst>
            <pc:docMk/>
            <pc:sldMk cId="2868381857" sldId="392"/>
            <ac:picMk id="4" creationId="{772252ED-6A97-DD54-BF1E-A9ADF5E032F1}"/>
          </ac:picMkLst>
        </pc:picChg>
        <pc:picChg chg="add del mod">
          <ac:chgData name="BAYRAM DÜNDAR" userId="20c76ee4-93e7-49f9-a784-b530f3f765e2" providerId="ADAL" clId="{E941C0F3-2269-4631-B4D1-A20D8AF80422}" dt="2026-02-03T00:54:09.179" v="5338" actId="21"/>
          <ac:picMkLst>
            <pc:docMk/>
            <pc:sldMk cId="2868381857" sldId="392"/>
            <ac:picMk id="8" creationId="{DF055FF4-2C38-462C-0566-07485A3633C0}"/>
          </ac:picMkLst>
        </pc:picChg>
        <pc:picChg chg="del mod">
          <ac:chgData name="BAYRAM DÜNDAR" userId="20c76ee4-93e7-49f9-a784-b530f3f765e2" providerId="ADAL" clId="{E941C0F3-2269-4631-B4D1-A20D8AF80422}" dt="2026-02-03T00:44:53.081" v="5285" actId="478"/>
          <ac:picMkLst>
            <pc:docMk/>
            <pc:sldMk cId="2868381857" sldId="392"/>
            <ac:picMk id="9" creationId="{C502E28B-9BEC-6AE5-7CCE-A2C438A1B7EE}"/>
          </ac:picMkLst>
        </pc:picChg>
        <pc:picChg chg="add mod">
          <ac:chgData name="BAYRAM DÜNDAR" userId="20c76ee4-93e7-49f9-a784-b530f3f765e2" providerId="ADAL" clId="{E941C0F3-2269-4631-B4D1-A20D8AF80422}" dt="2026-02-03T00:58:54.164" v="5375" actId="1076"/>
          <ac:picMkLst>
            <pc:docMk/>
            <pc:sldMk cId="2868381857" sldId="392"/>
            <ac:picMk id="11" creationId="{0F1E194D-0943-A3A5-B0E2-75A3C39F4FFF}"/>
          </ac:picMkLst>
        </pc:picChg>
        <pc:cxnChg chg="add mod modVis">
          <ac:chgData name="BAYRAM DÜNDAR" userId="20c76ee4-93e7-49f9-a784-b530f3f765e2" providerId="ADAL" clId="{E941C0F3-2269-4631-B4D1-A20D8AF80422}" dt="2026-02-04T13:52:47.065" v="12396"/>
          <ac:cxnSpMkLst>
            <pc:docMk/>
            <pc:sldMk cId="2868381857" sldId="392"/>
            <ac:cxnSpMk id="2" creationId="{EE7FB5B3-E14A-9009-C552-FE9BEDDB65E3}"/>
          </ac:cxnSpMkLst>
        </pc:cxnChg>
      </pc:sldChg>
      <pc:sldChg chg="addSp modSp mod">
        <pc:chgData name="BAYRAM DÜNDAR" userId="20c76ee4-93e7-49f9-a784-b530f3f765e2" providerId="ADAL" clId="{E941C0F3-2269-4631-B4D1-A20D8AF80422}" dt="2026-02-04T13:52:47.065" v="12396"/>
        <pc:sldMkLst>
          <pc:docMk/>
          <pc:sldMk cId="1152945522" sldId="393"/>
        </pc:sldMkLst>
        <pc:spChg chg="mod">
          <ac:chgData name="BAYRAM DÜNDAR" userId="20c76ee4-93e7-49f9-a784-b530f3f765e2" providerId="ADAL" clId="{E941C0F3-2269-4631-B4D1-A20D8AF80422}" dt="2026-02-03T00:48:24.269" v="5311" actId="20577"/>
          <ac:spMkLst>
            <pc:docMk/>
            <pc:sldMk cId="1152945522" sldId="393"/>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1152945522" sldId="393"/>
            <ac:cxnSpMk id="2" creationId="{FB382EE6-EB1D-45DF-FA67-4B005D91D2F4}"/>
          </ac:cxnSpMkLst>
        </pc:cxnChg>
      </pc:sldChg>
      <pc:sldChg chg="addSp delSp modSp mod">
        <pc:chgData name="BAYRAM DÜNDAR" userId="20c76ee4-93e7-49f9-a784-b530f3f765e2" providerId="ADAL" clId="{E941C0F3-2269-4631-B4D1-A20D8AF80422}" dt="2026-02-04T13:52:47.065" v="12396"/>
        <pc:sldMkLst>
          <pc:docMk/>
          <pc:sldMk cId="3199597878" sldId="394"/>
        </pc:sldMkLst>
        <pc:picChg chg="add mod">
          <ac:chgData name="BAYRAM DÜNDAR" userId="20c76ee4-93e7-49f9-a784-b530f3f765e2" providerId="ADAL" clId="{E941C0F3-2269-4631-B4D1-A20D8AF80422}" dt="2026-02-03T00:46:40.854" v="5300" actId="1076"/>
          <ac:picMkLst>
            <pc:docMk/>
            <pc:sldMk cId="3199597878" sldId="394"/>
            <ac:picMk id="3" creationId="{9510F7A3-1B67-67DA-1D5E-B7292C7BA7DA}"/>
          </ac:picMkLst>
        </pc:picChg>
        <pc:picChg chg="add mod modCrop">
          <ac:chgData name="BAYRAM DÜNDAR" userId="20c76ee4-93e7-49f9-a784-b530f3f765e2" providerId="ADAL" clId="{E941C0F3-2269-4631-B4D1-A20D8AF80422}" dt="2026-02-03T00:47:10.957" v="5307" actId="1076"/>
          <ac:picMkLst>
            <pc:docMk/>
            <pc:sldMk cId="3199597878" sldId="394"/>
            <ac:picMk id="7" creationId="{7DBFBD17-0921-4765-1AC6-40C60701B086}"/>
          </ac:picMkLst>
        </pc:picChg>
        <pc:picChg chg="del">
          <ac:chgData name="BAYRAM DÜNDAR" userId="20c76ee4-93e7-49f9-a784-b530f3f765e2" providerId="ADAL" clId="{E941C0F3-2269-4631-B4D1-A20D8AF80422}" dt="2026-02-03T00:45:00.614" v="5286" actId="478"/>
          <ac:picMkLst>
            <pc:docMk/>
            <pc:sldMk cId="3199597878" sldId="394"/>
            <ac:picMk id="8" creationId="{DF055FF4-2C38-462C-0566-07485A3633C0}"/>
          </ac:picMkLst>
        </pc:picChg>
        <pc:picChg chg="add mod">
          <ac:chgData name="BAYRAM DÜNDAR" userId="20c76ee4-93e7-49f9-a784-b530f3f765e2" providerId="ADAL" clId="{E941C0F3-2269-4631-B4D1-A20D8AF80422}" dt="2026-02-03T00:46:50.062" v="5303" actId="14100"/>
          <ac:picMkLst>
            <pc:docMk/>
            <pc:sldMk cId="3199597878" sldId="394"/>
            <ac:picMk id="10" creationId="{AD083D7E-70AA-5902-8CB5-E485E3C1DAB3}"/>
          </ac:picMkLst>
        </pc:picChg>
        <pc:cxnChg chg="add mod modVis">
          <ac:chgData name="BAYRAM DÜNDAR" userId="20c76ee4-93e7-49f9-a784-b530f3f765e2" providerId="ADAL" clId="{E941C0F3-2269-4631-B4D1-A20D8AF80422}" dt="2026-02-04T13:52:47.065" v="12396"/>
          <ac:cxnSpMkLst>
            <pc:docMk/>
            <pc:sldMk cId="3199597878" sldId="394"/>
            <ac:cxnSpMk id="2" creationId="{6550B968-7270-D4A8-8CF3-2DD117098F7F}"/>
          </ac:cxnSpMkLst>
        </pc:cxnChg>
      </pc:sldChg>
      <pc:sldChg chg="addSp delSp modSp mod">
        <pc:chgData name="BAYRAM DÜNDAR" userId="20c76ee4-93e7-49f9-a784-b530f3f765e2" providerId="ADAL" clId="{E941C0F3-2269-4631-B4D1-A20D8AF80422}" dt="2026-02-04T13:52:47.065" v="12396"/>
        <pc:sldMkLst>
          <pc:docMk/>
          <pc:sldMk cId="2729653670" sldId="395"/>
        </pc:sldMkLst>
        <pc:picChg chg="add mod modCrop">
          <ac:chgData name="BAYRAM DÜNDAR" userId="20c76ee4-93e7-49f9-a784-b530f3f765e2" providerId="ADAL" clId="{E941C0F3-2269-4631-B4D1-A20D8AF80422}" dt="2026-02-03T00:54:52.757" v="5350" actId="1076"/>
          <ac:picMkLst>
            <pc:docMk/>
            <pc:sldMk cId="2729653670" sldId="395"/>
            <ac:picMk id="3" creationId="{AEF481E2-10EB-F5FE-3E8A-0594EF97FD18}"/>
          </ac:picMkLst>
        </pc:picChg>
        <pc:picChg chg="add mod">
          <ac:chgData name="BAYRAM DÜNDAR" userId="20c76ee4-93e7-49f9-a784-b530f3f765e2" providerId="ADAL" clId="{E941C0F3-2269-4631-B4D1-A20D8AF80422}" dt="2026-02-03T00:54:32.845" v="5343" actId="14100"/>
          <ac:picMkLst>
            <pc:docMk/>
            <pc:sldMk cId="2729653670" sldId="395"/>
            <ac:picMk id="4" creationId="{DF055FF4-2C38-462C-0566-07485A3633C0}"/>
          </ac:picMkLst>
        </pc:picChg>
        <pc:picChg chg="del">
          <ac:chgData name="BAYRAM DÜNDAR" userId="20c76ee4-93e7-49f9-a784-b530f3f765e2" providerId="ADAL" clId="{E941C0F3-2269-4631-B4D1-A20D8AF80422}" dt="2026-02-03T00:50:11.130" v="5321" actId="478"/>
          <ac:picMkLst>
            <pc:docMk/>
            <pc:sldMk cId="2729653670" sldId="395"/>
            <ac:picMk id="8" creationId="{DF055FF4-2C38-462C-0566-07485A3633C0}"/>
          </ac:picMkLst>
        </pc:picChg>
        <pc:picChg chg="del">
          <ac:chgData name="BAYRAM DÜNDAR" userId="20c76ee4-93e7-49f9-a784-b530f3f765e2" providerId="ADAL" clId="{E941C0F3-2269-4631-B4D1-A20D8AF80422}" dt="2026-02-03T00:50:12.975" v="5322" actId="478"/>
          <ac:picMkLst>
            <pc:docMk/>
            <pc:sldMk cId="2729653670" sldId="395"/>
            <ac:picMk id="11" creationId="{0F1E194D-0943-A3A5-B0E2-75A3C39F4FFF}"/>
          </ac:picMkLst>
        </pc:picChg>
        <pc:cxnChg chg="add mod modVis">
          <ac:chgData name="BAYRAM DÜNDAR" userId="20c76ee4-93e7-49f9-a784-b530f3f765e2" providerId="ADAL" clId="{E941C0F3-2269-4631-B4D1-A20D8AF80422}" dt="2026-02-04T13:52:47.065" v="12396"/>
          <ac:cxnSpMkLst>
            <pc:docMk/>
            <pc:sldMk cId="2729653670" sldId="395"/>
            <ac:cxnSpMk id="2" creationId="{CB3A62A3-987C-BA6E-B90D-9F9D9B6F4CD9}"/>
          </ac:cxnSpMkLst>
        </pc:cxnChg>
      </pc:sldChg>
      <pc:sldChg chg="addSp modSp mod">
        <pc:chgData name="BAYRAM DÜNDAR" userId="20c76ee4-93e7-49f9-a784-b530f3f765e2" providerId="ADAL" clId="{E941C0F3-2269-4631-B4D1-A20D8AF80422}" dt="2026-02-04T13:52:47.065" v="12396"/>
        <pc:sldMkLst>
          <pc:docMk/>
          <pc:sldMk cId="2365655431" sldId="396"/>
        </pc:sldMkLst>
        <pc:spChg chg="mod">
          <ac:chgData name="BAYRAM DÜNDAR" userId="20c76ee4-93e7-49f9-a784-b530f3f765e2" providerId="ADAL" clId="{E941C0F3-2269-4631-B4D1-A20D8AF80422}" dt="2026-02-04T12:16:38.297" v="7750" actId="20577"/>
          <ac:spMkLst>
            <pc:docMk/>
            <pc:sldMk cId="2365655431" sldId="396"/>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365655431" sldId="396"/>
            <ac:cxnSpMk id="2" creationId="{A5103F89-F924-F31C-E8B8-C3CA71B136CE}"/>
          </ac:cxnSpMkLst>
        </pc:cxnChg>
      </pc:sldChg>
      <pc:sldChg chg="addSp delSp modSp mod">
        <pc:chgData name="BAYRAM DÜNDAR" userId="20c76ee4-93e7-49f9-a784-b530f3f765e2" providerId="ADAL" clId="{E941C0F3-2269-4631-B4D1-A20D8AF80422}" dt="2026-02-04T13:52:47.065" v="12396"/>
        <pc:sldMkLst>
          <pc:docMk/>
          <pc:sldMk cId="3491474618" sldId="397"/>
        </pc:sldMkLst>
        <pc:spChg chg="add mod">
          <ac:chgData name="BAYRAM DÜNDAR" userId="20c76ee4-93e7-49f9-a784-b530f3f765e2" providerId="ADAL" clId="{E941C0F3-2269-4631-B4D1-A20D8AF80422}" dt="2026-02-04T12:14:48.262" v="7747" actId="1076"/>
          <ac:spMkLst>
            <pc:docMk/>
            <pc:sldMk cId="3491474618" sldId="397"/>
            <ac:spMk id="2" creationId="{60C188E8-B699-EF90-A88C-64173C6481BB}"/>
          </ac:spMkLst>
        </pc:spChg>
        <pc:picChg chg="del">
          <ac:chgData name="BAYRAM DÜNDAR" userId="20c76ee4-93e7-49f9-a784-b530f3f765e2" providerId="ADAL" clId="{E941C0F3-2269-4631-B4D1-A20D8AF80422}" dt="2026-02-03T00:55:42.256" v="5352" actId="478"/>
          <ac:picMkLst>
            <pc:docMk/>
            <pc:sldMk cId="3491474618" sldId="397"/>
            <ac:picMk id="3" creationId="{AEF481E2-10EB-F5FE-3E8A-0594EF97FD18}"/>
          </ac:picMkLst>
        </pc:picChg>
        <pc:picChg chg="del">
          <ac:chgData name="BAYRAM DÜNDAR" userId="20c76ee4-93e7-49f9-a784-b530f3f765e2" providerId="ADAL" clId="{E941C0F3-2269-4631-B4D1-A20D8AF80422}" dt="2026-02-03T00:55:39.951" v="5351" actId="478"/>
          <ac:picMkLst>
            <pc:docMk/>
            <pc:sldMk cId="3491474618" sldId="397"/>
            <ac:picMk id="4" creationId="{DF055FF4-2C38-462C-0566-07485A3633C0}"/>
          </ac:picMkLst>
        </pc:picChg>
        <pc:picChg chg="ord">
          <ac:chgData name="BAYRAM DÜNDAR" userId="20c76ee4-93e7-49f9-a784-b530f3f765e2" providerId="ADAL" clId="{E941C0F3-2269-4631-B4D1-A20D8AF80422}" dt="2026-02-03T21:12:38.330" v="5507" actId="167"/>
          <ac:picMkLst>
            <pc:docMk/>
            <pc:sldMk cId="3491474618" sldId="397"/>
            <ac:picMk id="6" creationId="{00000000-0000-0000-0000-000000000000}"/>
          </ac:picMkLst>
        </pc:picChg>
        <pc:picChg chg="add mod">
          <ac:chgData name="BAYRAM DÜNDAR" userId="20c76ee4-93e7-49f9-a784-b530f3f765e2" providerId="ADAL" clId="{E941C0F3-2269-4631-B4D1-A20D8AF80422}" dt="2026-02-03T00:55:57.069" v="5358" actId="1076"/>
          <ac:picMkLst>
            <pc:docMk/>
            <pc:sldMk cId="3491474618" sldId="397"/>
            <ac:picMk id="7" creationId="{0C17B1A5-EE10-205A-8339-A7A61890C817}"/>
          </ac:picMkLst>
        </pc:picChg>
        <pc:picChg chg="add mod">
          <ac:chgData name="BAYRAM DÜNDAR" userId="20c76ee4-93e7-49f9-a784-b530f3f765e2" providerId="ADAL" clId="{E941C0F3-2269-4631-B4D1-A20D8AF80422}" dt="2026-02-03T00:56:57.573" v="5364" actId="1076"/>
          <ac:picMkLst>
            <pc:docMk/>
            <pc:sldMk cId="3491474618" sldId="397"/>
            <ac:picMk id="9" creationId="{4172897E-9279-B39A-03E0-543B1A31A97F}"/>
          </ac:picMkLst>
        </pc:picChg>
        <pc:picChg chg="add mod ord">
          <ac:chgData name="BAYRAM DÜNDAR" userId="20c76ee4-93e7-49f9-a784-b530f3f765e2" providerId="ADAL" clId="{E941C0F3-2269-4631-B4D1-A20D8AF80422}" dt="2026-02-03T00:58:05" v="5371" actId="167"/>
          <ac:picMkLst>
            <pc:docMk/>
            <pc:sldMk cId="3491474618" sldId="397"/>
            <ac:picMk id="11" creationId="{3A1F1B4C-3EC4-34B8-801B-DF23BAC1FDDA}"/>
          </ac:picMkLst>
        </pc:picChg>
        <pc:cxnChg chg="add mod modVis">
          <ac:chgData name="BAYRAM DÜNDAR" userId="20c76ee4-93e7-49f9-a784-b530f3f765e2" providerId="ADAL" clId="{E941C0F3-2269-4631-B4D1-A20D8AF80422}" dt="2026-02-04T13:52:47.065" v="12396"/>
          <ac:cxnSpMkLst>
            <pc:docMk/>
            <pc:sldMk cId="3491474618" sldId="397"/>
            <ac:cxnSpMk id="3" creationId="{222DF39C-B85E-FA6C-62A4-89F80A73E4D0}"/>
          </ac:cxnSpMkLst>
        </pc:cxnChg>
      </pc:sldChg>
      <pc:sldChg chg="addSp delSp modSp mod">
        <pc:chgData name="BAYRAM DÜNDAR" userId="20c76ee4-93e7-49f9-a784-b530f3f765e2" providerId="ADAL" clId="{E941C0F3-2269-4631-B4D1-A20D8AF80422}" dt="2026-02-04T13:52:47.065" v="12396"/>
        <pc:sldMkLst>
          <pc:docMk/>
          <pc:sldMk cId="412628176" sldId="398"/>
        </pc:sldMkLst>
        <pc:picChg chg="add mod">
          <ac:chgData name="BAYRAM DÜNDAR" userId="20c76ee4-93e7-49f9-a784-b530f3f765e2" providerId="ADAL" clId="{E941C0F3-2269-4631-B4D1-A20D8AF80422}" dt="2026-02-03T01:07:38.475" v="5492" actId="1076"/>
          <ac:picMkLst>
            <pc:docMk/>
            <pc:sldMk cId="412628176" sldId="398"/>
            <ac:picMk id="3" creationId="{6E1C8127-04D6-40D7-0EAE-670A29D046B4}"/>
          </ac:picMkLst>
        </pc:picChg>
        <pc:picChg chg="del">
          <ac:chgData name="BAYRAM DÜNDAR" userId="20c76ee4-93e7-49f9-a784-b530f3f765e2" providerId="ADAL" clId="{E941C0F3-2269-4631-B4D1-A20D8AF80422}" dt="2026-02-03T01:02:49.846" v="5395" actId="478"/>
          <ac:picMkLst>
            <pc:docMk/>
            <pc:sldMk cId="412628176" sldId="398"/>
            <ac:picMk id="7" creationId="{0C17B1A5-EE10-205A-8339-A7A61890C817}"/>
          </ac:picMkLst>
        </pc:picChg>
        <pc:picChg chg="add del mod">
          <ac:chgData name="BAYRAM DÜNDAR" userId="20c76ee4-93e7-49f9-a784-b530f3f765e2" providerId="ADAL" clId="{E941C0F3-2269-4631-B4D1-A20D8AF80422}" dt="2026-02-03T01:07:20.261" v="5485" actId="21"/>
          <ac:picMkLst>
            <pc:docMk/>
            <pc:sldMk cId="412628176" sldId="398"/>
            <ac:picMk id="8" creationId="{A5F91D1A-A05B-A728-2EE9-CBB3080A8515}"/>
          </ac:picMkLst>
        </pc:picChg>
        <pc:picChg chg="del">
          <ac:chgData name="BAYRAM DÜNDAR" userId="20c76ee4-93e7-49f9-a784-b530f3f765e2" providerId="ADAL" clId="{E941C0F3-2269-4631-B4D1-A20D8AF80422}" dt="2026-02-03T01:02:51.692" v="5396" actId="478"/>
          <ac:picMkLst>
            <pc:docMk/>
            <pc:sldMk cId="412628176" sldId="398"/>
            <ac:picMk id="9" creationId="{4172897E-9279-B39A-03E0-543B1A31A97F}"/>
          </ac:picMkLst>
        </pc:picChg>
        <pc:picChg chg="del">
          <ac:chgData name="BAYRAM DÜNDAR" userId="20c76ee4-93e7-49f9-a784-b530f3f765e2" providerId="ADAL" clId="{E941C0F3-2269-4631-B4D1-A20D8AF80422}" dt="2026-02-03T01:02:53.946" v="5397" actId="478"/>
          <ac:picMkLst>
            <pc:docMk/>
            <pc:sldMk cId="412628176" sldId="398"/>
            <ac:picMk id="11" creationId="{3A1F1B4C-3EC4-34B8-801B-DF23BAC1FDDA}"/>
          </ac:picMkLst>
        </pc:picChg>
        <pc:picChg chg="add mod">
          <ac:chgData name="BAYRAM DÜNDAR" userId="20c76ee4-93e7-49f9-a784-b530f3f765e2" providerId="ADAL" clId="{E941C0F3-2269-4631-B4D1-A20D8AF80422}" dt="2026-02-03T01:07:39.900" v="5493" actId="1076"/>
          <ac:picMkLst>
            <pc:docMk/>
            <pc:sldMk cId="412628176" sldId="398"/>
            <ac:picMk id="12" creationId="{BFE68255-B2C0-98A5-EFBC-236B279EEF3C}"/>
          </ac:picMkLst>
        </pc:picChg>
        <pc:cxnChg chg="add mod modVis">
          <ac:chgData name="BAYRAM DÜNDAR" userId="20c76ee4-93e7-49f9-a784-b530f3f765e2" providerId="ADAL" clId="{E941C0F3-2269-4631-B4D1-A20D8AF80422}" dt="2026-02-04T13:52:47.065" v="12396"/>
          <ac:cxnSpMkLst>
            <pc:docMk/>
            <pc:sldMk cId="412628176" sldId="398"/>
            <ac:cxnSpMk id="2" creationId="{3629A064-8D1C-B2FA-3DE9-477305FAFDC9}"/>
          </ac:cxnSpMkLst>
        </pc:cxnChg>
      </pc:sldChg>
      <pc:sldChg chg="add del setBg">
        <pc:chgData name="BAYRAM DÜNDAR" userId="20c76ee4-93e7-49f9-a784-b530f3f765e2" providerId="ADAL" clId="{E941C0F3-2269-4631-B4D1-A20D8AF80422}" dt="2026-02-03T00:55:46.139" v="5354"/>
        <pc:sldMkLst>
          <pc:docMk/>
          <pc:sldMk cId="1166253713" sldId="398"/>
        </pc:sldMkLst>
      </pc:sldChg>
      <pc:sldChg chg="addSp modSp mod">
        <pc:chgData name="BAYRAM DÜNDAR" userId="20c76ee4-93e7-49f9-a784-b530f3f765e2" providerId="ADAL" clId="{E941C0F3-2269-4631-B4D1-A20D8AF80422}" dt="2026-02-04T13:52:47.065" v="12396"/>
        <pc:sldMkLst>
          <pc:docMk/>
          <pc:sldMk cId="991108401" sldId="399"/>
        </pc:sldMkLst>
        <pc:spChg chg="mod">
          <ac:chgData name="BAYRAM DÜNDAR" userId="20c76ee4-93e7-49f9-a784-b530f3f765e2" providerId="ADAL" clId="{E941C0F3-2269-4631-B4D1-A20D8AF80422}" dt="2026-02-03T01:10:05.796" v="5498" actId="1076"/>
          <ac:spMkLst>
            <pc:docMk/>
            <pc:sldMk cId="991108401" sldId="399"/>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991108401" sldId="399"/>
            <ac:cxnSpMk id="2" creationId="{1EA482C9-B58A-7E6B-C61A-7AFCE5CCAE9B}"/>
          </ac:cxnSpMkLst>
        </pc:cxnChg>
      </pc:sldChg>
      <pc:sldChg chg="addSp delSp modSp mod">
        <pc:chgData name="BAYRAM DÜNDAR" userId="20c76ee4-93e7-49f9-a784-b530f3f765e2" providerId="ADAL" clId="{E941C0F3-2269-4631-B4D1-A20D8AF80422}" dt="2026-02-04T13:52:47.065" v="12396"/>
        <pc:sldMkLst>
          <pc:docMk/>
          <pc:sldMk cId="4269330926" sldId="400"/>
        </pc:sldMkLst>
        <pc:picChg chg="del">
          <ac:chgData name="BAYRAM DÜNDAR" userId="20c76ee4-93e7-49f9-a784-b530f3f765e2" providerId="ADAL" clId="{E941C0F3-2269-4631-B4D1-A20D8AF80422}" dt="2026-02-03T01:07:25.493" v="5487" actId="478"/>
          <ac:picMkLst>
            <pc:docMk/>
            <pc:sldMk cId="4269330926" sldId="400"/>
            <ac:picMk id="3" creationId="{6E1C8127-04D6-40D7-0EAE-670A29D046B4}"/>
          </ac:picMkLst>
        </pc:picChg>
        <pc:picChg chg="mod">
          <ac:chgData name="BAYRAM DÜNDAR" userId="20c76ee4-93e7-49f9-a784-b530f3f765e2" providerId="ADAL" clId="{E941C0F3-2269-4631-B4D1-A20D8AF80422}" dt="2026-02-03T01:08:04.652" v="5497" actId="1076"/>
          <ac:picMkLst>
            <pc:docMk/>
            <pc:sldMk cId="4269330926" sldId="400"/>
            <ac:picMk id="8" creationId="{A5F91D1A-A05B-A728-2EE9-CBB3080A8515}"/>
          </ac:picMkLst>
        </pc:picChg>
        <pc:picChg chg="del">
          <ac:chgData name="BAYRAM DÜNDAR" userId="20c76ee4-93e7-49f9-a784-b530f3f765e2" providerId="ADAL" clId="{E941C0F3-2269-4631-B4D1-A20D8AF80422}" dt="2026-02-03T01:07:23.653" v="5486" actId="478"/>
          <ac:picMkLst>
            <pc:docMk/>
            <pc:sldMk cId="4269330926" sldId="400"/>
            <ac:picMk id="12" creationId="{BFE68255-B2C0-98A5-EFBC-236B279EEF3C}"/>
          </ac:picMkLst>
        </pc:picChg>
        <pc:cxnChg chg="add mod modVis">
          <ac:chgData name="BAYRAM DÜNDAR" userId="20c76ee4-93e7-49f9-a784-b530f3f765e2" providerId="ADAL" clId="{E941C0F3-2269-4631-B4D1-A20D8AF80422}" dt="2026-02-04T13:52:47.065" v="12396"/>
          <ac:cxnSpMkLst>
            <pc:docMk/>
            <pc:sldMk cId="4269330926" sldId="400"/>
            <ac:cxnSpMk id="2" creationId="{BCC1AB22-CE16-0B19-2E94-73F6B1250149}"/>
          </ac:cxnSpMkLst>
        </pc:cxnChg>
      </pc:sldChg>
      <pc:sldChg chg="addSp delSp modSp mod">
        <pc:chgData name="BAYRAM DÜNDAR" userId="20c76ee4-93e7-49f9-a784-b530f3f765e2" providerId="ADAL" clId="{E941C0F3-2269-4631-B4D1-A20D8AF80422}" dt="2026-02-04T13:52:47.065" v="12396"/>
        <pc:sldMkLst>
          <pc:docMk/>
          <pc:sldMk cId="516163732" sldId="401"/>
        </pc:sldMkLst>
        <pc:picChg chg="add mod">
          <ac:chgData name="BAYRAM DÜNDAR" userId="20c76ee4-93e7-49f9-a784-b530f3f765e2" providerId="ADAL" clId="{E941C0F3-2269-4631-B4D1-A20D8AF80422}" dt="2026-02-03T21:28:52.733" v="5542" actId="1076"/>
          <ac:picMkLst>
            <pc:docMk/>
            <pc:sldMk cId="516163732" sldId="401"/>
            <ac:picMk id="3" creationId="{7A5A48E3-A1F0-E9E3-DD64-DEBF7108E4C9}"/>
          </ac:picMkLst>
        </pc:picChg>
        <pc:picChg chg="add mod">
          <ac:chgData name="BAYRAM DÜNDAR" userId="20c76ee4-93e7-49f9-a784-b530f3f765e2" providerId="ADAL" clId="{E941C0F3-2269-4631-B4D1-A20D8AF80422}" dt="2026-02-03T21:28:51.174" v="5541" actId="1076"/>
          <ac:picMkLst>
            <pc:docMk/>
            <pc:sldMk cId="516163732" sldId="401"/>
            <ac:picMk id="7" creationId="{61101614-3772-B1A4-DF1A-EF317C33467D}"/>
          </ac:picMkLst>
        </pc:picChg>
        <pc:picChg chg="del">
          <ac:chgData name="BAYRAM DÜNDAR" userId="20c76ee4-93e7-49f9-a784-b530f3f765e2" providerId="ADAL" clId="{E941C0F3-2269-4631-B4D1-A20D8AF80422}" dt="2026-02-03T21:24:36.151" v="5521" actId="478"/>
          <ac:picMkLst>
            <pc:docMk/>
            <pc:sldMk cId="516163732" sldId="401"/>
            <ac:picMk id="8" creationId="{A5F91D1A-A05B-A728-2EE9-CBB3080A8515}"/>
          </ac:picMkLst>
        </pc:picChg>
        <pc:cxnChg chg="add mod modVis">
          <ac:chgData name="BAYRAM DÜNDAR" userId="20c76ee4-93e7-49f9-a784-b530f3f765e2" providerId="ADAL" clId="{E941C0F3-2269-4631-B4D1-A20D8AF80422}" dt="2026-02-04T13:52:47.065" v="12396"/>
          <ac:cxnSpMkLst>
            <pc:docMk/>
            <pc:sldMk cId="516163732" sldId="401"/>
            <ac:cxnSpMk id="2" creationId="{B49DBE41-5E81-CA84-F4C9-1ACC067A20D1}"/>
          </ac:cxnSpMkLst>
        </pc:cxnChg>
      </pc:sldChg>
      <pc:sldChg chg="addSp modSp mod">
        <pc:chgData name="BAYRAM DÜNDAR" userId="20c76ee4-93e7-49f9-a784-b530f3f765e2" providerId="ADAL" clId="{E941C0F3-2269-4631-B4D1-A20D8AF80422}" dt="2026-02-04T13:52:47.065" v="12396"/>
        <pc:sldMkLst>
          <pc:docMk/>
          <pc:sldMk cId="3741737270" sldId="402"/>
        </pc:sldMkLst>
        <pc:spChg chg="mod">
          <ac:chgData name="BAYRAM DÜNDAR" userId="20c76ee4-93e7-49f9-a784-b530f3f765e2" providerId="ADAL" clId="{E941C0F3-2269-4631-B4D1-A20D8AF80422}" dt="2026-02-03T21:28:32.024" v="5539" actId="20577"/>
          <ac:spMkLst>
            <pc:docMk/>
            <pc:sldMk cId="3741737270" sldId="402"/>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3741737270" sldId="402"/>
            <ac:cxnSpMk id="2" creationId="{6D9AED6D-D46A-F468-ED62-C517E2783512}"/>
          </ac:cxnSpMkLst>
        </pc:cxnChg>
      </pc:sldChg>
      <pc:sldChg chg="addSp delSp modSp mod">
        <pc:chgData name="BAYRAM DÜNDAR" userId="20c76ee4-93e7-49f9-a784-b530f3f765e2" providerId="ADAL" clId="{E941C0F3-2269-4631-B4D1-A20D8AF80422}" dt="2026-02-04T13:52:47.065" v="12396"/>
        <pc:sldMkLst>
          <pc:docMk/>
          <pc:sldMk cId="709584831" sldId="403"/>
        </pc:sldMkLst>
        <pc:picChg chg="del">
          <ac:chgData name="BAYRAM DÜNDAR" userId="20c76ee4-93e7-49f9-a784-b530f3f765e2" providerId="ADAL" clId="{E941C0F3-2269-4631-B4D1-A20D8AF80422}" dt="2026-02-03T21:29:58.382" v="5543" actId="478"/>
          <ac:picMkLst>
            <pc:docMk/>
            <pc:sldMk cId="709584831" sldId="403"/>
            <ac:picMk id="3" creationId="{7A5A48E3-A1F0-E9E3-DD64-DEBF7108E4C9}"/>
          </ac:picMkLst>
        </pc:picChg>
        <pc:picChg chg="add mod modCrop">
          <ac:chgData name="BAYRAM DÜNDAR" userId="20c76ee4-93e7-49f9-a784-b530f3f765e2" providerId="ADAL" clId="{E941C0F3-2269-4631-B4D1-A20D8AF80422}" dt="2026-02-03T21:37:04.178" v="5568" actId="1076"/>
          <ac:picMkLst>
            <pc:docMk/>
            <pc:sldMk cId="709584831" sldId="403"/>
            <ac:picMk id="4" creationId="{B4B2E9FC-AE9A-A30B-344D-7A0772F940D5}"/>
          </ac:picMkLst>
        </pc:picChg>
        <pc:picChg chg="del">
          <ac:chgData name="BAYRAM DÜNDAR" userId="20c76ee4-93e7-49f9-a784-b530f3f765e2" providerId="ADAL" clId="{E941C0F3-2269-4631-B4D1-A20D8AF80422}" dt="2026-02-03T21:30:00.330" v="5544" actId="478"/>
          <ac:picMkLst>
            <pc:docMk/>
            <pc:sldMk cId="709584831" sldId="403"/>
            <ac:picMk id="7" creationId="{61101614-3772-B1A4-DF1A-EF317C33467D}"/>
          </ac:picMkLst>
        </pc:picChg>
        <pc:picChg chg="add mod modCrop">
          <ac:chgData name="BAYRAM DÜNDAR" userId="20c76ee4-93e7-49f9-a784-b530f3f765e2" providerId="ADAL" clId="{E941C0F3-2269-4631-B4D1-A20D8AF80422}" dt="2026-02-03T21:37:11.539" v="5570" actId="1076"/>
          <ac:picMkLst>
            <pc:docMk/>
            <pc:sldMk cId="709584831" sldId="403"/>
            <ac:picMk id="9" creationId="{FB7DF64B-6D27-A5E6-E96B-BA4B2F256270}"/>
          </ac:picMkLst>
        </pc:picChg>
        <pc:cxnChg chg="add mod modVis">
          <ac:chgData name="BAYRAM DÜNDAR" userId="20c76ee4-93e7-49f9-a784-b530f3f765e2" providerId="ADAL" clId="{E941C0F3-2269-4631-B4D1-A20D8AF80422}" dt="2026-02-04T13:52:47.065" v="12396"/>
          <ac:cxnSpMkLst>
            <pc:docMk/>
            <pc:sldMk cId="709584831" sldId="403"/>
            <ac:cxnSpMk id="2" creationId="{4B005621-E132-B1A3-1D9B-33A3916BEECC}"/>
          </ac:cxnSpMkLst>
        </pc:cxnChg>
      </pc:sldChg>
      <pc:sldChg chg="addSp modSp mod">
        <pc:chgData name="BAYRAM DÜNDAR" userId="20c76ee4-93e7-49f9-a784-b530f3f765e2" providerId="ADAL" clId="{E941C0F3-2269-4631-B4D1-A20D8AF80422}" dt="2026-02-04T13:52:47.065" v="12396"/>
        <pc:sldMkLst>
          <pc:docMk/>
          <pc:sldMk cId="4114812298" sldId="404"/>
        </pc:sldMkLst>
        <pc:spChg chg="mod">
          <ac:chgData name="BAYRAM DÜNDAR" userId="20c76ee4-93e7-49f9-a784-b530f3f765e2" providerId="ADAL" clId="{E941C0F3-2269-4631-B4D1-A20D8AF80422}" dt="2026-02-04T02:25:29.765" v="7431" actId="207"/>
          <ac:spMkLst>
            <pc:docMk/>
            <pc:sldMk cId="4114812298" sldId="404"/>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4114812298" sldId="404"/>
            <ac:cxnSpMk id="2" creationId="{0C9E032C-02D2-7D49-53B4-0B934E6CFA47}"/>
          </ac:cxnSpMkLst>
        </pc:cxnChg>
      </pc:sldChg>
      <pc:sldChg chg="addSp delSp modSp mod">
        <pc:chgData name="BAYRAM DÜNDAR" userId="20c76ee4-93e7-49f9-a784-b530f3f765e2" providerId="ADAL" clId="{E941C0F3-2269-4631-B4D1-A20D8AF80422}" dt="2026-02-04T13:52:47.065" v="12396"/>
        <pc:sldMkLst>
          <pc:docMk/>
          <pc:sldMk cId="214530036" sldId="405"/>
        </pc:sldMkLst>
        <pc:picChg chg="add mod ord modCrop">
          <ac:chgData name="BAYRAM DÜNDAR" userId="20c76ee4-93e7-49f9-a784-b530f3f765e2" providerId="ADAL" clId="{E941C0F3-2269-4631-B4D1-A20D8AF80422}" dt="2026-02-03T21:49:41.227" v="5627" actId="14100"/>
          <ac:picMkLst>
            <pc:docMk/>
            <pc:sldMk cId="214530036" sldId="405"/>
            <ac:picMk id="3" creationId="{DF5628CB-D9F0-F019-3245-AF381F550F06}"/>
          </ac:picMkLst>
        </pc:picChg>
        <pc:picChg chg="del">
          <ac:chgData name="BAYRAM DÜNDAR" userId="20c76ee4-93e7-49f9-a784-b530f3f765e2" providerId="ADAL" clId="{E941C0F3-2269-4631-B4D1-A20D8AF80422}" dt="2026-02-03T21:38:27.667" v="5575" actId="478"/>
          <ac:picMkLst>
            <pc:docMk/>
            <pc:sldMk cId="214530036" sldId="405"/>
            <ac:picMk id="4" creationId="{B4B2E9FC-AE9A-A30B-344D-7A0772F940D5}"/>
          </ac:picMkLst>
        </pc:picChg>
        <pc:picChg chg="add mod">
          <ac:chgData name="BAYRAM DÜNDAR" userId="20c76ee4-93e7-49f9-a784-b530f3f765e2" providerId="ADAL" clId="{E941C0F3-2269-4631-B4D1-A20D8AF80422}" dt="2026-02-03T21:49:33.226" v="5623" actId="1076"/>
          <ac:picMkLst>
            <pc:docMk/>
            <pc:sldMk cId="214530036" sldId="405"/>
            <ac:picMk id="8" creationId="{9B2210DE-FB05-14F3-28CF-66D67F3189A8}"/>
          </ac:picMkLst>
        </pc:picChg>
        <pc:picChg chg="del">
          <ac:chgData name="BAYRAM DÜNDAR" userId="20c76ee4-93e7-49f9-a784-b530f3f765e2" providerId="ADAL" clId="{E941C0F3-2269-4631-B4D1-A20D8AF80422}" dt="2026-02-03T21:38:29.302" v="5576" actId="478"/>
          <ac:picMkLst>
            <pc:docMk/>
            <pc:sldMk cId="214530036" sldId="405"/>
            <ac:picMk id="9" creationId="{FB7DF64B-6D27-A5E6-E96B-BA4B2F256270}"/>
          </ac:picMkLst>
        </pc:picChg>
        <pc:picChg chg="add mod">
          <ac:chgData name="BAYRAM DÜNDAR" userId="20c76ee4-93e7-49f9-a784-b530f3f765e2" providerId="ADAL" clId="{E941C0F3-2269-4631-B4D1-A20D8AF80422}" dt="2026-02-03T21:49:39.283" v="5626" actId="14100"/>
          <ac:picMkLst>
            <pc:docMk/>
            <pc:sldMk cId="214530036" sldId="405"/>
            <ac:picMk id="11" creationId="{A17B09E4-14BA-64F0-B772-D6B1B029FD74}"/>
          </ac:picMkLst>
        </pc:picChg>
        <pc:picChg chg="add mod">
          <ac:chgData name="BAYRAM DÜNDAR" userId="20c76ee4-93e7-49f9-a784-b530f3f765e2" providerId="ADAL" clId="{E941C0F3-2269-4631-B4D1-A20D8AF80422}" dt="2026-02-03T21:49:44.650" v="5628" actId="14100"/>
          <ac:picMkLst>
            <pc:docMk/>
            <pc:sldMk cId="214530036" sldId="405"/>
            <ac:picMk id="13" creationId="{FCD52BDC-9887-91C6-28F1-905FFBF4A3EF}"/>
          </ac:picMkLst>
        </pc:picChg>
        <pc:cxnChg chg="add mod modVis">
          <ac:chgData name="BAYRAM DÜNDAR" userId="20c76ee4-93e7-49f9-a784-b530f3f765e2" providerId="ADAL" clId="{E941C0F3-2269-4631-B4D1-A20D8AF80422}" dt="2026-02-04T13:52:47.065" v="12396"/>
          <ac:cxnSpMkLst>
            <pc:docMk/>
            <pc:sldMk cId="214530036" sldId="405"/>
            <ac:cxnSpMk id="2" creationId="{24B569A8-089C-91BD-2EDF-17CF2F8B9A08}"/>
          </ac:cxnSpMkLst>
        </pc:cxnChg>
      </pc:sldChg>
      <pc:sldChg chg="addSp modSp mod">
        <pc:chgData name="BAYRAM DÜNDAR" userId="20c76ee4-93e7-49f9-a784-b530f3f765e2" providerId="ADAL" clId="{E941C0F3-2269-4631-B4D1-A20D8AF80422}" dt="2026-02-04T13:52:47.065" v="12396"/>
        <pc:sldMkLst>
          <pc:docMk/>
          <pc:sldMk cId="2302361838" sldId="406"/>
        </pc:sldMkLst>
        <pc:spChg chg="mod">
          <ac:chgData name="BAYRAM DÜNDAR" userId="20c76ee4-93e7-49f9-a784-b530f3f765e2" providerId="ADAL" clId="{E941C0F3-2269-4631-B4D1-A20D8AF80422}" dt="2026-02-04T13:37:23.634" v="8556" actId="2710"/>
          <ac:spMkLst>
            <pc:docMk/>
            <pc:sldMk cId="2302361838" sldId="406"/>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302361838" sldId="406"/>
            <ac:cxnSpMk id="2" creationId="{16446097-9A06-D4F5-BF18-7AFA7DC5E519}"/>
          </ac:cxnSpMkLst>
        </pc:cxnChg>
      </pc:sldChg>
      <pc:sldChg chg="addSp delSp modSp mod">
        <pc:chgData name="BAYRAM DÜNDAR" userId="20c76ee4-93e7-49f9-a784-b530f3f765e2" providerId="ADAL" clId="{E941C0F3-2269-4631-B4D1-A20D8AF80422}" dt="2026-02-04T13:52:47.065" v="12396"/>
        <pc:sldMkLst>
          <pc:docMk/>
          <pc:sldMk cId="424948582" sldId="407"/>
        </pc:sldMkLst>
        <pc:picChg chg="del">
          <ac:chgData name="BAYRAM DÜNDAR" userId="20c76ee4-93e7-49f9-a784-b530f3f765e2" providerId="ADAL" clId="{E941C0F3-2269-4631-B4D1-A20D8AF80422}" dt="2026-02-03T22:02:15.124" v="5765" actId="478"/>
          <ac:picMkLst>
            <pc:docMk/>
            <pc:sldMk cId="424948582" sldId="407"/>
            <ac:picMk id="3" creationId="{DF5628CB-D9F0-F019-3245-AF381F550F06}"/>
          </ac:picMkLst>
        </pc:picChg>
        <pc:picChg chg="add mod modCrop">
          <ac:chgData name="BAYRAM DÜNDAR" userId="20c76ee4-93e7-49f9-a784-b530f3f765e2" providerId="ADAL" clId="{E941C0F3-2269-4631-B4D1-A20D8AF80422}" dt="2026-02-03T22:04:37.242" v="5792" actId="732"/>
          <ac:picMkLst>
            <pc:docMk/>
            <pc:sldMk cId="424948582" sldId="407"/>
            <ac:picMk id="4" creationId="{C116215A-084A-3C85-536F-12228D0B3887}"/>
          </ac:picMkLst>
        </pc:picChg>
        <pc:picChg chg="del">
          <ac:chgData name="BAYRAM DÜNDAR" userId="20c76ee4-93e7-49f9-a784-b530f3f765e2" providerId="ADAL" clId="{E941C0F3-2269-4631-B4D1-A20D8AF80422}" dt="2026-02-03T22:02:15.650" v="5766" actId="478"/>
          <ac:picMkLst>
            <pc:docMk/>
            <pc:sldMk cId="424948582" sldId="407"/>
            <ac:picMk id="8" creationId="{9B2210DE-FB05-14F3-28CF-66D67F3189A8}"/>
          </ac:picMkLst>
        </pc:picChg>
        <pc:picChg chg="add mod">
          <ac:chgData name="BAYRAM DÜNDAR" userId="20c76ee4-93e7-49f9-a784-b530f3f765e2" providerId="ADAL" clId="{E941C0F3-2269-4631-B4D1-A20D8AF80422}" dt="2026-02-03T22:04:43.811" v="5793" actId="1076"/>
          <ac:picMkLst>
            <pc:docMk/>
            <pc:sldMk cId="424948582" sldId="407"/>
            <ac:picMk id="9" creationId="{29BC39CE-64D8-16B1-D46D-5725318D1E00}"/>
          </ac:picMkLst>
        </pc:picChg>
        <pc:picChg chg="del">
          <ac:chgData name="BAYRAM DÜNDAR" userId="20c76ee4-93e7-49f9-a784-b530f3f765e2" providerId="ADAL" clId="{E941C0F3-2269-4631-B4D1-A20D8AF80422}" dt="2026-02-03T22:02:16.211" v="5767" actId="478"/>
          <ac:picMkLst>
            <pc:docMk/>
            <pc:sldMk cId="424948582" sldId="407"/>
            <ac:picMk id="11" creationId="{A17B09E4-14BA-64F0-B772-D6B1B029FD74}"/>
          </ac:picMkLst>
        </pc:picChg>
        <pc:picChg chg="add mod">
          <ac:chgData name="BAYRAM DÜNDAR" userId="20c76ee4-93e7-49f9-a784-b530f3f765e2" providerId="ADAL" clId="{E941C0F3-2269-4631-B4D1-A20D8AF80422}" dt="2026-02-03T22:05:15.762" v="5794" actId="14100"/>
          <ac:picMkLst>
            <pc:docMk/>
            <pc:sldMk cId="424948582" sldId="407"/>
            <ac:picMk id="12" creationId="{0D2CD27D-FCD1-3443-5D7E-9C439E44D3FE}"/>
          </ac:picMkLst>
        </pc:picChg>
        <pc:picChg chg="del">
          <ac:chgData name="BAYRAM DÜNDAR" userId="20c76ee4-93e7-49f9-a784-b530f3f765e2" providerId="ADAL" clId="{E941C0F3-2269-4631-B4D1-A20D8AF80422}" dt="2026-02-03T22:02:14.646" v="5764" actId="478"/>
          <ac:picMkLst>
            <pc:docMk/>
            <pc:sldMk cId="424948582" sldId="407"/>
            <ac:picMk id="13" creationId="{FCD52BDC-9887-91C6-28F1-905FFBF4A3EF}"/>
          </ac:picMkLst>
        </pc:picChg>
        <pc:picChg chg="add mod">
          <ac:chgData name="BAYRAM DÜNDAR" userId="20c76ee4-93e7-49f9-a784-b530f3f765e2" providerId="ADAL" clId="{E941C0F3-2269-4631-B4D1-A20D8AF80422}" dt="2026-02-03T22:08:54.737" v="5799" actId="1076"/>
          <ac:picMkLst>
            <pc:docMk/>
            <pc:sldMk cId="424948582" sldId="407"/>
            <ac:picMk id="15" creationId="{ED441013-FDFC-E68D-E203-E989337D5ACE}"/>
          </ac:picMkLst>
        </pc:picChg>
        <pc:cxnChg chg="add mod modVis">
          <ac:chgData name="BAYRAM DÜNDAR" userId="20c76ee4-93e7-49f9-a784-b530f3f765e2" providerId="ADAL" clId="{E941C0F3-2269-4631-B4D1-A20D8AF80422}" dt="2026-02-04T13:52:47.065" v="12396"/>
          <ac:cxnSpMkLst>
            <pc:docMk/>
            <pc:sldMk cId="424948582" sldId="407"/>
            <ac:cxnSpMk id="2" creationId="{2008BF60-460E-DBC0-2854-A1F70D0663B4}"/>
          </ac:cxnSpMkLst>
        </pc:cxnChg>
      </pc:sldChg>
      <pc:sldChg chg="addSp modSp mod">
        <pc:chgData name="BAYRAM DÜNDAR" userId="20c76ee4-93e7-49f9-a784-b530f3f765e2" providerId="ADAL" clId="{E941C0F3-2269-4631-B4D1-A20D8AF80422}" dt="2026-02-04T13:52:47.065" v="12396"/>
        <pc:sldMkLst>
          <pc:docMk/>
          <pc:sldMk cId="695470207" sldId="408"/>
        </pc:sldMkLst>
        <pc:spChg chg="mod">
          <ac:chgData name="BAYRAM DÜNDAR" userId="20c76ee4-93e7-49f9-a784-b530f3f765e2" providerId="ADAL" clId="{E941C0F3-2269-4631-B4D1-A20D8AF80422}" dt="2026-02-04T12:19:45.639" v="7753" actId="20577"/>
          <ac:spMkLst>
            <pc:docMk/>
            <pc:sldMk cId="695470207" sldId="408"/>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695470207" sldId="408"/>
            <ac:cxnSpMk id="2" creationId="{36F8E496-AC40-CEF6-8CB7-DF5B32EA2DFC}"/>
          </ac:cxnSpMkLst>
        </pc:cxnChg>
      </pc:sldChg>
      <pc:sldChg chg="addSp delSp modSp mod">
        <pc:chgData name="BAYRAM DÜNDAR" userId="20c76ee4-93e7-49f9-a784-b530f3f765e2" providerId="ADAL" clId="{E941C0F3-2269-4631-B4D1-A20D8AF80422}" dt="2026-02-04T13:52:47.065" v="12396"/>
        <pc:sldMkLst>
          <pc:docMk/>
          <pc:sldMk cId="2652354007" sldId="409"/>
        </pc:sldMkLst>
        <pc:picChg chg="add mod modCrop">
          <ac:chgData name="BAYRAM DÜNDAR" userId="20c76ee4-93e7-49f9-a784-b530f3f765e2" providerId="ADAL" clId="{E941C0F3-2269-4631-B4D1-A20D8AF80422}" dt="2026-02-03T22:26:07.457" v="5939" actId="1076"/>
          <ac:picMkLst>
            <pc:docMk/>
            <pc:sldMk cId="2652354007" sldId="409"/>
            <ac:picMk id="3" creationId="{3D03373E-9B85-2D01-2F6E-4BC5A5BA8061}"/>
          </ac:picMkLst>
        </pc:picChg>
        <pc:picChg chg="del">
          <ac:chgData name="BAYRAM DÜNDAR" userId="20c76ee4-93e7-49f9-a784-b530f3f765e2" providerId="ADAL" clId="{E941C0F3-2269-4631-B4D1-A20D8AF80422}" dt="2026-02-03T22:15:35.395" v="5834" actId="478"/>
          <ac:picMkLst>
            <pc:docMk/>
            <pc:sldMk cId="2652354007" sldId="409"/>
            <ac:picMk id="4" creationId="{C116215A-084A-3C85-536F-12228D0B3887}"/>
          </ac:picMkLst>
        </pc:picChg>
        <pc:picChg chg="add mod">
          <ac:chgData name="BAYRAM DÜNDAR" userId="20c76ee4-93e7-49f9-a784-b530f3f765e2" providerId="ADAL" clId="{E941C0F3-2269-4631-B4D1-A20D8AF80422}" dt="2026-02-03T22:25:58.977" v="5935" actId="1076"/>
          <ac:picMkLst>
            <pc:docMk/>
            <pc:sldMk cId="2652354007" sldId="409"/>
            <ac:picMk id="8" creationId="{4DE6FF5B-4CC5-475C-224A-42590FB091E9}"/>
          </ac:picMkLst>
        </pc:picChg>
        <pc:picChg chg="del">
          <ac:chgData name="BAYRAM DÜNDAR" userId="20c76ee4-93e7-49f9-a784-b530f3f765e2" providerId="ADAL" clId="{E941C0F3-2269-4631-B4D1-A20D8AF80422}" dt="2026-02-03T22:15:35.885" v="5835" actId="478"/>
          <ac:picMkLst>
            <pc:docMk/>
            <pc:sldMk cId="2652354007" sldId="409"/>
            <ac:picMk id="9" creationId="{29BC39CE-64D8-16B1-D46D-5725318D1E00}"/>
          </ac:picMkLst>
        </pc:picChg>
        <pc:picChg chg="add mod modCrop">
          <ac:chgData name="BAYRAM DÜNDAR" userId="20c76ee4-93e7-49f9-a784-b530f3f765e2" providerId="ADAL" clId="{E941C0F3-2269-4631-B4D1-A20D8AF80422}" dt="2026-02-04T12:24:06.350" v="7773" actId="14100"/>
          <ac:picMkLst>
            <pc:docMk/>
            <pc:sldMk cId="2652354007" sldId="409"/>
            <ac:picMk id="11" creationId="{5BDA325F-2602-1463-B0BD-2553FD208A9B}"/>
          </ac:picMkLst>
        </pc:picChg>
        <pc:picChg chg="del">
          <ac:chgData name="BAYRAM DÜNDAR" userId="20c76ee4-93e7-49f9-a784-b530f3f765e2" providerId="ADAL" clId="{E941C0F3-2269-4631-B4D1-A20D8AF80422}" dt="2026-02-03T22:15:37.192" v="5837" actId="478"/>
          <ac:picMkLst>
            <pc:docMk/>
            <pc:sldMk cId="2652354007" sldId="409"/>
            <ac:picMk id="12" creationId="{0D2CD27D-FCD1-3443-5D7E-9C439E44D3FE}"/>
          </ac:picMkLst>
        </pc:picChg>
        <pc:picChg chg="add mod ord">
          <ac:chgData name="BAYRAM DÜNDAR" userId="20c76ee4-93e7-49f9-a784-b530f3f765e2" providerId="ADAL" clId="{E941C0F3-2269-4631-B4D1-A20D8AF80422}" dt="2026-02-03T22:26:05.426" v="5938" actId="1076"/>
          <ac:picMkLst>
            <pc:docMk/>
            <pc:sldMk cId="2652354007" sldId="409"/>
            <ac:picMk id="14" creationId="{04EB6978-8535-FD8C-C1B4-532FDC8EEDC4}"/>
          </ac:picMkLst>
        </pc:picChg>
        <pc:picChg chg="del">
          <ac:chgData name="BAYRAM DÜNDAR" userId="20c76ee4-93e7-49f9-a784-b530f3f765e2" providerId="ADAL" clId="{E941C0F3-2269-4631-B4D1-A20D8AF80422}" dt="2026-02-03T22:15:36.426" v="5836" actId="478"/>
          <ac:picMkLst>
            <pc:docMk/>
            <pc:sldMk cId="2652354007" sldId="409"/>
            <ac:picMk id="15" creationId="{ED441013-FDFC-E68D-E203-E989337D5ACE}"/>
          </ac:picMkLst>
        </pc:picChg>
        <pc:cxnChg chg="add mod modVis">
          <ac:chgData name="BAYRAM DÜNDAR" userId="20c76ee4-93e7-49f9-a784-b530f3f765e2" providerId="ADAL" clId="{E941C0F3-2269-4631-B4D1-A20D8AF80422}" dt="2026-02-04T13:52:47.065" v="12396"/>
          <ac:cxnSpMkLst>
            <pc:docMk/>
            <pc:sldMk cId="2652354007" sldId="409"/>
            <ac:cxnSpMk id="2" creationId="{0AECBD05-553E-C0D0-5B14-792C175CF1C7}"/>
          </ac:cxnSpMkLst>
        </pc:cxnChg>
      </pc:sldChg>
      <pc:sldChg chg="addSp modSp mod">
        <pc:chgData name="BAYRAM DÜNDAR" userId="20c76ee4-93e7-49f9-a784-b530f3f765e2" providerId="ADAL" clId="{E941C0F3-2269-4631-B4D1-A20D8AF80422}" dt="2026-02-04T13:52:47.065" v="12396"/>
        <pc:sldMkLst>
          <pc:docMk/>
          <pc:sldMk cId="3869438954" sldId="410"/>
        </pc:sldMkLst>
        <pc:spChg chg="mod">
          <ac:chgData name="BAYRAM DÜNDAR" userId="20c76ee4-93e7-49f9-a784-b530f3f765e2" providerId="ADAL" clId="{E941C0F3-2269-4631-B4D1-A20D8AF80422}" dt="2026-02-04T12:25:19.350" v="7780" actId="20577"/>
          <ac:spMkLst>
            <pc:docMk/>
            <pc:sldMk cId="3869438954" sldId="410"/>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3869438954" sldId="410"/>
            <ac:cxnSpMk id="2" creationId="{778AA353-EF3B-82CC-0714-3402C321108E}"/>
          </ac:cxnSpMkLst>
        </pc:cxnChg>
      </pc:sldChg>
      <pc:sldChg chg="addSp modSp mod">
        <pc:chgData name="BAYRAM DÜNDAR" userId="20c76ee4-93e7-49f9-a784-b530f3f765e2" providerId="ADAL" clId="{E941C0F3-2269-4631-B4D1-A20D8AF80422}" dt="2026-02-04T13:52:47.065" v="12396"/>
        <pc:sldMkLst>
          <pc:docMk/>
          <pc:sldMk cId="541351067" sldId="411"/>
        </pc:sldMkLst>
        <pc:picChg chg="add mod">
          <ac:chgData name="BAYRAM DÜNDAR" userId="20c76ee4-93e7-49f9-a784-b530f3f765e2" providerId="ADAL" clId="{E941C0F3-2269-4631-B4D1-A20D8AF80422}" dt="2026-02-04T02:26:48.464" v="7434" actId="1076"/>
          <ac:picMkLst>
            <pc:docMk/>
            <pc:sldMk cId="541351067" sldId="411"/>
            <ac:picMk id="3" creationId="{41C534E3-D13E-D87F-C1EA-68067FEA1A1C}"/>
          </ac:picMkLst>
        </pc:picChg>
        <pc:picChg chg="add mod">
          <ac:chgData name="BAYRAM DÜNDAR" userId="20c76ee4-93e7-49f9-a784-b530f3f765e2" providerId="ADAL" clId="{E941C0F3-2269-4631-B4D1-A20D8AF80422}" dt="2026-02-04T02:26:46.731" v="7433" actId="1076"/>
          <ac:picMkLst>
            <pc:docMk/>
            <pc:sldMk cId="541351067" sldId="411"/>
            <ac:picMk id="7" creationId="{47307D11-7D19-E789-F222-C513D1F9AA62}"/>
          </ac:picMkLst>
        </pc:picChg>
        <pc:picChg chg="add mod">
          <ac:chgData name="BAYRAM DÜNDAR" userId="20c76ee4-93e7-49f9-a784-b530f3f765e2" providerId="ADAL" clId="{E941C0F3-2269-4631-B4D1-A20D8AF80422}" dt="2026-02-03T22:33:29.697" v="5960" actId="14100"/>
          <ac:picMkLst>
            <pc:docMk/>
            <pc:sldMk cId="541351067" sldId="411"/>
            <ac:picMk id="9" creationId="{FC4CC635-71AC-CAFD-DCF0-3F6FFCA0256D}"/>
          </ac:picMkLst>
        </pc:picChg>
        <pc:cxnChg chg="add mod modVis">
          <ac:chgData name="BAYRAM DÜNDAR" userId="20c76ee4-93e7-49f9-a784-b530f3f765e2" providerId="ADAL" clId="{E941C0F3-2269-4631-B4D1-A20D8AF80422}" dt="2026-02-04T13:52:47.065" v="12396"/>
          <ac:cxnSpMkLst>
            <pc:docMk/>
            <pc:sldMk cId="541351067" sldId="411"/>
            <ac:cxnSpMk id="2" creationId="{7F869F13-7F6A-2FEA-2209-E5BC05B91044}"/>
          </ac:cxnSpMkLst>
        </pc:cxnChg>
      </pc:sldChg>
      <pc:sldChg chg="add del setBg">
        <pc:chgData name="BAYRAM DÜNDAR" userId="20c76ee4-93e7-49f9-a784-b530f3f765e2" providerId="ADAL" clId="{E941C0F3-2269-4631-B4D1-A20D8AF80422}" dt="2026-02-03T22:15:45.851" v="5839"/>
        <pc:sldMkLst>
          <pc:docMk/>
          <pc:sldMk cId="1215090018" sldId="411"/>
        </pc:sldMkLst>
      </pc:sldChg>
      <pc:sldChg chg="addSp modSp mod">
        <pc:chgData name="BAYRAM DÜNDAR" userId="20c76ee4-93e7-49f9-a784-b530f3f765e2" providerId="ADAL" clId="{E941C0F3-2269-4631-B4D1-A20D8AF80422}" dt="2026-02-04T13:52:47.065" v="12396"/>
        <pc:sldMkLst>
          <pc:docMk/>
          <pc:sldMk cId="962943351" sldId="412"/>
        </pc:sldMkLst>
        <pc:spChg chg="mod">
          <ac:chgData name="BAYRAM DÜNDAR" userId="20c76ee4-93e7-49f9-a784-b530f3f765e2" providerId="ADAL" clId="{E941C0F3-2269-4631-B4D1-A20D8AF80422}" dt="2026-02-04T12:33:54.435" v="7860" actId="20577"/>
          <ac:spMkLst>
            <pc:docMk/>
            <pc:sldMk cId="962943351" sldId="412"/>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962943351" sldId="412"/>
            <ac:cxnSpMk id="2" creationId="{A65B8107-3647-E611-2EF7-843494DF6BCD}"/>
          </ac:cxnSpMkLst>
        </pc:cxnChg>
      </pc:sldChg>
      <pc:sldChg chg="add del setBg">
        <pc:chgData name="BAYRAM DÜNDAR" userId="20c76ee4-93e7-49f9-a784-b530f3f765e2" providerId="ADAL" clId="{E941C0F3-2269-4631-B4D1-A20D8AF80422}" dt="2026-02-03T22:15:45.851" v="5839"/>
        <pc:sldMkLst>
          <pc:docMk/>
          <pc:sldMk cId="2622526598" sldId="412"/>
        </pc:sldMkLst>
      </pc:sldChg>
      <pc:sldChg chg="del">
        <pc:chgData name="BAYRAM DÜNDAR" userId="20c76ee4-93e7-49f9-a784-b530f3f765e2" providerId="ADAL" clId="{E941C0F3-2269-4631-B4D1-A20D8AF80422}" dt="2026-02-03T22:35:53.196" v="5964" actId="47"/>
        <pc:sldMkLst>
          <pc:docMk/>
          <pc:sldMk cId="722123865" sldId="413"/>
        </pc:sldMkLst>
      </pc:sldChg>
      <pc:sldChg chg="del">
        <pc:chgData name="BAYRAM DÜNDAR" userId="20c76ee4-93e7-49f9-a784-b530f3f765e2" providerId="ADAL" clId="{E941C0F3-2269-4631-B4D1-A20D8AF80422}" dt="2026-02-03T22:35:54.491" v="5965" actId="47"/>
        <pc:sldMkLst>
          <pc:docMk/>
          <pc:sldMk cId="1708582136" sldId="414"/>
        </pc:sldMkLst>
      </pc:sldChg>
      <pc:sldChg chg="addSp modSp mod">
        <pc:chgData name="BAYRAM DÜNDAR" userId="20c76ee4-93e7-49f9-a784-b530f3f765e2" providerId="ADAL" clId="{E941C0F3-2269-4631-B4D1-A20D8AF80422}" dt="2026-02-04T13:52:47.065" v="12396"/>
        <pc:sldMkLst>
          <pc:docMk/>
          <pc:sldMk cId="1489533242" sldId="415"/>
        </pc:sldMkLst>
        <pc:picChg chg="add mod">
          <ac:chgData name="BAYRAM DÜNDAR" userId="20c76ee4-93e7-49f9-a784-b530f3f765e2" providerId="ADAL" clId="{E941C0F3-2269-4631-B4D1-A20D8AF80422}" dt="2026-02-03T22:45:03.888" v="6017" actId="1076"/>
          <ac:picMkLst>
            <pc:docMk/>
            <pc:sldMk cId="1489533242" sldId="415"/>
            <ac:picMk id="3" creationId="{39FD730A-9349-6258-3892-0EC31727CA0F}"/>
          </ac:picMkLst>
        </pc:picChg>
        <pc:picChg chg="add mod">
          <ac:chgData name="BAYRAM DÜNDAR" userId="20c76ee4-93e7-49f9-a784-b530f3f765e2" providerId="ADAL" clId="{E941C0F3-2269-4631-B4D1-A20D8AF80422}" dt="2026-02-03T22:45:06.713" v="6018" actId="1076"/>
          <ac:picMkLst>
            <pc:docMk/>
            <pc:sldMk cId="1489533242" sldId="415"/>
            <ac:picMk id="7" creationId="{DB4A6FAB-4672-E987-77CB-4CFA44281978}"/>
          </ac:picMkLst>
        </pc:picChg>
        <pc:picChg chg="add mod">
          <ac:chgData name="BAYRAM DÜNDAR" userId="20c76ee4-93e7-49f9-a784-b530f3f765e2" providerId="ADAL" clId="{E941C0F3-2269-4631-B4D1-A20D8AF80422}" dt="2026-02-03T22:45:00.168" v="6015" actId="1076"/>
          <ac:picMkLst>
            <pc:docMk/>
            <pc:sldMk cId="1489533242" sldId="415"/>
            <ac:picMk id="9" creationId="{BD68B854-F9F6-F56A-1C4D-940984E38104}"/>
          </ac:picMkLst>
        </pc:picChg>
        <pc:cxnChg chg="add mod modVis">
          <ac:chgData name="BAYRAM DÜNDAR" userId="20c76ee4-93e7-49f9-a784-b530f3f765e2" providerId="ADAL" clId="{E941C0F3-2269-4631-B4D1-A20D8AF80422}" dt="2026-02-04T13:52:47.065" v="12396"/>
          <ac:cxnSpMkLst>
            <pc:docMk/>
            <pc:sldMk cId="1489533242" sldId="415"/>
            <ac:cxnSpMk id="2" creationId="{41E473B7-D9BB-2A48-6A70-B85B51F41B58}"/>
          </ac:cxnSpMkLst>
        </pc:cxnChg>
      </pc:sldChg>
      <pc:sldChg chg="addSp modSp mod">
        <pc:chgData name="BAYRAM DÜNDAR" userId="20c76ee4-93e7-49f9-a784-b530f3f765e2" providerId="ADAL" clId="{E941C0F3-2269-4631-B4D1-A20D8AF80422}" dt="2026-02-04T13:52:47.065" v="12396"/>
        <pc:sldMkLst>
          <pc:docMk/>
          <pc:sldMk cId="653318909" sldId="416"/>
        </pc:sldMkLst>
        <pc:spChg chg="mod">
          <ac:chgData name="BAYRAM DÜNDAR" userId="20c76ee4-93e7-49f9-a784-b530f3f765e2" providerId="ADAL" clId="{E941C0F3-2269-4631-B4D1-A20D8AF80422}" dt="2026-02-04T12:41:34.943" v="7906" actId="1076"/>
          <ac:spMkLst>
            <pc:docMk/>
            <pc:sldMk cId="653318909" sldId="416"/>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653318909" sldId="416"/>
            <ac:cxnSpMk id="2" creationId="{D727B10C-195C-D7D7-9850-E63B16F5A70D}"/>
          </ac:cxnSpMkLst>
        </pc:cxnChg>
      </pc:sldChg>
      <pc:sldChg chg="addSp modSp mod">
        <pc:chgData name="BAYRAM DÜNDAR" userId="20c76ee4-93e7-49f9-a784-b530f3f765e2" providerId="ADAL" clId="{E941C0F3-2269-4631-B4D1-A20D8AF80422}" dt="2026-02-04T13:52:47.065" v="12396"/>
        <pc:sldMkLst>
          <pc:docMk/>
          <pc:sldMk cId="1747693584" sldId="417"/>
        </pc:sldMkLst>
        <pc:picChg chg="add mod">
          <ac:chgData name="BAYRAM DÜNDAR" userId="20c76ee4-93e7-49f9-a784-b530f3f765e2" providerId="ADAL" clId="{E941C0F3-2269-4631-B4D1-A20D8AF80422}" dt="2026-02-03T22:50:35.425" v="6077" actId="1076"/>
          <ac:picMkLst>
            <pc:docMk/>
            <pc:sldMk cId="1747693584" sldId="417"/>
            <ac:picMk id="3" creationId="{FC91F746-207C-DA5D-D02D-22457AEE5989}"/>
          </ac:picMkLst>
        </pc:picChg>
        <pc:picChg chg="add mod">
          <ac:chgData name="BAYRAM DÜNDAR" userId="20c76ee4-93e7-49f9-a784-b530f3f765e2" providerId="ADAL" clId="{E941C0F3-2269-4631-B4D1-A20D8AF80422}" dt="2026-02-03T22:52:17.304" v="6083" actId="14100"/>
          <ac:picMkLst>
            <pc:docMk/>
            <pc:sldMk cId="1747693584" sldId="417"/>
            <ac:picMk id="7" creationId="{625DC96F-056F-FA5E-DDC1-E5F5CEAAB20A}"/>
          </ac:picMkLst>
        </pc:picChg>
        <pc:cxnChg chg="add mod modVis">
          <ac:chgData name="BAYRAM DÜNDAR" userId="20c76ee4-93e7-49f9-a784-b530f3f765e2" providerId="ADAL" clId="{E941C0F3-2269-4631-B4D1-A20D8AF80422}" dt="2026-02-04T13:52:47.065" v="12396"/>
          <ac:cxnSpMkLst>
            <pc:docMk/>
            <pc:sldMk cId="1747693584" sldId="417"/>
            <ac:cxnSpMk id="2" creationId="{71253F4B-FACF-F333-C5FE-7C9A4E124FD6}"/>
          </ac:cxnSpMkLst>
        </pc:cxnChg>
      </pc:sldChg>
      <pc:sldChg chg="addSp modSp mod">
        <pc:chgData name="BAYRAM DÜNDAR" userId="20c76ee4-93e7-49f9-a784-b530f3f765e2" providerId="ADAL" clId="{E941C0F3-2269-4631-B4D1-A20D8AF80422}" dt="2026-02-04T13:52:47.065" v="12396"/>
        <pc:sldMkLst>
          <pc:docMk/>
          <pc:sldMk cId="1856867362" sldId="418"/>
        </pc:sldMkLst>
        <pc:spChg chg="mod">
          <ac:chgData name="BAYRAM DÜNDAR" userId="20c76ee4-93e7-49f9-a784-b530f3f765e2" providerId="ADAL" clId="{E941C0F3-2269-4631-B4D1-A20D8AF80422}" dt="2026-02-03T22:53:07.016" v="6090" actId="1076"/>
          <ac:spMkLst>
            <pc:docMk/>
            <pc:sldMk cId="1856867362" sldId="418"/>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1856867362" sldId="418"/>
            <ac:cxnSpMk id="2" creationId="{557FE839-989B-1ECD-D344-B22E02D89D99}"/>
          </ac:cxnSpMkLst>
        </pc:cxnChg>
      </pc:sldChg>
      <pc:sldChg chg="addSp modSp mod">
        <pc:chgData name="BAYRAM DÜNDAR" userId="20c76ee4-93e7-49f9-a784-b530f3f765e2" providerId="ADAL" clId="{E941C0F3-2269-4631-B4D1-A20D8AF80422}" dt="2026-02-04T13:52:47.065" v="12396"/>
        <pc:sldMkLst>
          <pc:docMk/>
          <pc:sldMk cId="3177054272" sldId="419"/>
        </pc:sldMkLst>
        <pc:picChg chg="add mod">
          <ac:chgData name="BAYRAM DÜNDAR" userId="20c76ee4-93e7-49f9-a784-b530f3f765e2" providerId="ADAL" clId="{E941C0F3-2269-4631-B4D1-A20D8AF80422}" dt="2026-02-03T23:05:28.464" v="6131" actId="14100"/>
          <ac:picMkLst>
            <pc:docMk/>
            <pc:sldMk cId="3177054272" sldId="419"/>
            <ac:picMk id="3" creationId="{3BE00CC3-B5AB-7EA0-D32E-C719EC6567F3}"/>
          </ac:picMkLst>
        </pc:picChg>
        <pc:picChg chg="add mod">
          <ac:chgData name="BAYRAM DÜNDAR" userId="20c76ee4-93e7-49f9-a784-b530f3f765e2" providerId="ADAL" clId="{E941C0F3-2269-4631-B4D1-A20D8AF80422}" dt="2026-02-03T23:06:26.519" v="6140" actId="14100"/>
          <ac:picMkLst>
            <pc:docMk/>
            <pc:sldMk cId="3177054272" sldId="419"/>
            <ac:picMk id="7" creationId="{FFB95156-5CE7-D79C-5D1C-F43CD472F910}"/>
          </ac:picMkLst>
        </pc:picChg>
        <pc:cxnChg chg="add mod modVis">
          <ac:chgData name="BAYRAM DÜNDAR" userId="20c76ee4-93e7-49f9-a784-b530f3f765e2" providerId="ADAL" clId="{E941C0F3-2269-4631-B4D1-A20D8AF80422}" dt="2026-02-04T13:52:47.065" v="12396"/>
          <ac:cxnSpMkLst>
            <pc:docMk/>
            <pc:sldMk cId="3177054272" sldId="419"/>
            <ac:cxnSpMk id="2" creationId="{567E903E-B132-8DD6-2D3B-9DF031825FB1}"/>
          </ac:cxnSpMkLst>
        </pc:cxnChg>
      </pc:sldChg>
      <pc:sldChg chg="addSp modSp mod">
        <pc:chgData name="BAYRAM DÜNDAR" userId="20c76ee4-93e7-49f9-a784-b530f3f765e2" providerId="ADAL" clId="{E941C0F3-2269-4631-B4D1-A20D8AF80422}" dt="2026-02-04T13:52:47.065" v="12396"/>
        <pc:sldMkLst>
          <pc:docMk/>
          <pc:sldMk cId="2451517717" sldId="420"/>
        </pc:sldMkLst>
        <pc:spChg chg="mod">
          <ac:chgData name="BAYRAM DÜNDAR" userId="20c76ee4-93e7-49f9-a784-b530f3f765e2" providerId="ADAL" clId="{E941C0F3-2269-4631-B4D1-A20D8AF80422}" dt="2026-02-04T12:55:53.419" v="7912" actId="404"/>
          <ac:spMkLst>
            <pc:docMk/>
            <pc:sldMk cId="2451517717" sldId="420"/>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451517717" sldId="420"/>
            <ac:cxnSpMk id="2" creationId="{1081D544-B393-A79D-23BD-909F3C18B99C}"/>
          </ac:cxnSpMkLst>
        </pc:cxnChg>
      </pc:sldChg>
      <pc:sldChg chg="del">
        <pc:chgData name="BAYRAM DÜNDAR" userId="20c76ee4-93e7-49f9-a784-b530f3f765e2" providerId="ADAL" clId="{E941C0F3-2269-4631-B4D1-A20D8AF80422}" dt="2026-02-03T23:10:10.316" v="6174" actId="47"/>
        <pc:sldMkLst>
          <pc:docMk/>
          <pc:sldMk cId="2578102929" sldId="421"/>
        </pc:sldMkLst>
      </pc:sldChg>
      <pc:sldChg chg="del">
        <pc:chgData name="BAYRAM DÜNDAR" userId="20c76ee4-93e7-49f9-a784-b530f3f765e2" providerId="ADAL" clId="{E941C0F3-2269-4631-B4D1-A20D8AF80422}" dt="2026-02-03T23:10:11.087" v="6175" actId="47"/>
        <pc:sldMkLst>
          <pc:docMk/>
          <pc:sldMk cId="1002673037" sldId="422"/>
        </pc:sldMkLst>
      </pc:sldChg>
      <pc:sldChg chg="addSp modSp mod">
        <pc:chgData name="BAYRAM DÜNDAR" userId="20c76ee4-93e7-49f9-a784-b530f3f765e2" providerId="ADAL" clId="{E941C0F3-2269-4631-B4D1-A20D8AF80422}" dt="2026-02-04T13:52:47.065" v="12396"/>
        <pc:sldMkLst>
          <pc:docMk/>
          <pc:sldMk cId="1054258515" sldId="423"/>
        </pc:sldMkLst>
        <pc:picChg chg="add mod">
          <ac:chgData name="BAYRAM DÜNDAR" userId="20c76ee4-93e7-49f9-a784-b530f3f765e2" providerId="ADAL" clId="{E941C0F3-2269-4631-B4D1-A20D8AF80422}" dt="2026-02-03T23:26:41.039" v="6271" actId="1076"/>
          <ac:picMkLst>
            <pc:docMk/>
            <pc:sldMk cId="1054258515" sldId="423"/>
            <ac:picMk id="3" creationId="{1FDB0CE7-5C94-098F-ACFE-D2D8C8C15859}"/>
          </ac:picMkLst>
        </pc:picChg>
        <pc:picChg chg="add mod">
          <ac:chgData name="BAYRAM DÜNDAR" userId="20c76ee4-93e7-49f9-a784-b530f3f765e2" providerId="ADAL" clId="{E941C0F3-2269-4631-B4D1-A20D8AF80422}" dt="2026-02-03T23:26:53.310" v="6277" actId="14100"/>
          <ac:picMkLst>
            <pc:docMk/>
            <pc:sldMk cId="1054258515" sldId="423"/>
            <ac:picMk id="7" creationId="{390E7BEA-A578-CDDB-E3A6-A95A1CA7812E}"/>
          </ac:picMkLst>
        </pc:picChg>
        <pc:cxnChg chg="add mod modVis">
          <ac:chgData name="BAYRAM DÜNDAR" userId="20c76ee4-93e7-49f9-a784-b530f3f765e2" providerId="ADAL" clId="{E941C0F3-2269-4631-B4D1-A20D8AF80422}" dt="2026-02-04T13:52:47.065" v="12396"/>
          <ac:cxnSpMkLst>
            <pc:docMk/>
            <pc:sldMk cId="1054258515" sldId="423"/>
            <ac:cxnSpMk id="2" creationId="{103CE83A-AA18-751E-F258-751B1017FD68}"/>
          </ac:cxnSpMkLst>
        </pc:cxnChg>
      </pc:sldChg>
      <pc:sldChg chg="del">
        <pc:chgData name="BAYRAM DÜNDAR" userId="20c76ee4-93e7-49f9-a784-b530f3f765e2" providerId="ADAL" clId="{E941C0F3-2269-4631-B4D1-A20D8AF80422}" dt="2026-02-03T23:24:28.886" v="6259" actId="2696"/>
        <pc:sldMkLst>
          <pc:docMk/>
          <pc:sldMk cId="4019803847" sldId="423"/>
        </pc:sldMkLst>
      </pc:sldChg>
      <pc:sldChg chg="del">
        <pc:chgData name="BAYRAM DÜNDAR" userId="20c76ee4-93e7-49f9-a784-b530f3f765e2" providerId="ADAL" clId="{E941C0F3-2269-4631-B4D1-A20D8AF80422}" dt="2026-02-03T23:24:28.886" v="6259" actId="2696"/>
        <pc:sldMkLst>
          <pc:docMk/>
          <pc:sldMk cId="90604203" sldId="424"/>
        </pc:sldMkLst>
      </pc:sldChg>
      <pc:sldChg chg="addSp modSp mod">
        <pc:chgData name="BAYRAM DÜNDAR" userId="20c76ee4-93e7-49f9-a784-b530f3f765e2" providerId="ADAL" clId="{E941C0F3-2269-4631-B4D1-A20D8AF80422}" dt="2026-02-04T13:52:47.065" v="12396"/>
        <pc:sldMkLst>
          <pc:docMk/>
          <pc:sldMk cId="3358610812" sldId="424"/>
        </pc:sldMkLst>
        <pc:spChg chg="mod">
          <ac:chgData name="BAYRAM DÜNDAR" userId="20c76ee4-93e7-49f9-a784-b530f3f765e2" providerId="ADAL" clId="{E941C0F3-2269-4631-B4D1-A20D8AF80422}" dt="2026-02-03T23:25:43.112" v="6261" actId="20577"/>
          <ac:spMkLst>
            <pc:docMk/>
            <pc:sldMk cId="3358610812" sldId="424"/>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3358610812" sldId="424"/>
            <ac:cxnSpMk id="2" creationId="{89725055-94DB-BC1E-3B3E-65E5D5332379}"/>
          </ac:cxnSpMkLst>
        </pc:cxnChg>
      </pc:sldChg>
      <pc:sldChg chg="del">
        <pc:chgData name="BAYRAM DÜNDAR" userId="20c76ee4-93e7-49f9-a784-b530f3f765e2" providerId="ADAL" clId="{E941C0F3-2269-4631-B4D1-A20D8AF80422}" dt="2026-02-03T23:11:03.254" v="6181" actId="47"/>
        <pc:sldMkLst>
          <pc:docMk/>
          <pc:sldMk cId="4169091754" sldId="425"/>
        </pc:sldMkLst>
      </pc:sldChg>
      <pc:sldChg chg="del">
        <pc:chgData name="BAYRAM DÜNDAR" userId="20c76ee4-93e7-49f9-a784-b530f3f765e2" providerId="ADAL" clId="{E941C0F3-2269-4631-B4D1-A20D8AF80422}" dt="2026-02-03T23:11:03.918" v="6182" actId="47"/>
        <pc:sldMkLst>
          <pc:docMk/>
          <pc:sldMk cId="3616383861" sldId="426"/>
        </pc:sldMkLst>
      </pc:sldChg>
      <pc:sldChg chg="addSp modSp mod ord">
        <pc:chgData name="BAYRAM DÜNDAR" userId="20c76ee4-93e7-49f9-a784-b530f3f765e2" providerId="ADAL" clId="{E941C0F3-2269-4631-B4D1-A20D8AF80422}" dt="2026-02-04T13:52:47.065" v="12396"/>
        <pc:sldMkLst>
          <pc:docMk/>
          <pc:sldMk cId="1468820383" sldId="427"/>
        </pc:sldMkLst>
        <pc:picChg chg="add mod">
          <ac:chgData name="BAYRAM DÜNDAR" userId="20c76ee4-93e7-49f9-a784-b530f3f765e2" providerId="ADAL" clId="{E941C0F3-2269-4631-B4D1-A20D8AF80422}" dt="2026-02-03T23:15:38.471" v="6223" actId="1076"/>
          <ac:picMkLst>
            <pc:docMk/>
            <pc:sldMk cId="1468820383" sldId="427"/>
            <ac:picMk id="3" creationId="{D4BE3190-5450-6E30-506C-376D1DE6C6E1}"/>
          </ac:picMkLst>
        </pc:picChg>
        <pc:picChg chg="add mod modCrop">
          <ac:chgData name="BAYRAM DÜNDAR" userId="20c76ee4-93e7-49f9-a784-b530f3f765e2" providerId="ADAL" clId="{E941C0F3-2269-4631-B4D1-A20D8AF80422}" dt="2026-02-03T23:16:51.631" v="6232" actId="14100"/>
          <ac:picMkLst>
            <pc:docMk/>
            <pc:sldMk cId="1468820383" sldId="427"/>
            <ac:picMk id="7" creationId="{7161C805-02B7-9A79-8AE3-7B2A8D5FBA7A}"/>
          </ac:picMkLst>
        </pc:picChg>
        <pc:cxnChg chg="add mod modVis">
          <ac:chgData name="BAYRAM DÜNDAR" userId="20c76ee4-93e7-49f9-a784-b530f3f765e2" providerId="ADAL" clId="{E941C0F3-2269-4631-B4D1-A20D8AF80422}" dt="2026-02-04T13:52:47.065" v="12396"/>
          <ac:cxnSpMkLst>
            <pc:docMk/>
            <pc:sldMk cId="1468820383" sldId="427"/>
            <ac:cxnSpMk id="2" creationId="{651237EC-0E64-6C3F-29E3-74D2A63250B2}"/>
          </ac:cxnSpMkLst>
        </pc:cxnChg>
      </pc:sldChg>
      <pc:sldChg chg="addSp modSp mod ord">
        <pc:chgData name="BAYRAM DÜNDAR" userId="20c76ee4-93e7-49f9-a784-b530f3f765e2" providerId="ADAL" clId="{E941C0F3-2269-4631-B4D1-A20D8AF80422}" dt="2026-02-04T13:52:47.065" v="12396"/>
        <pc:sldMkLst>
          <pc:docMk/>
          <pc:sldMk cId="254258175" sldId="428"/>
        </pc:sldMkLst>
        <pc:spChg chg="mod">
          <ac:chgData name="BAYRAM DÜNDAR" userId="20c76ee4-93e7-49f9-a784-b530f3f765e2" providerId="ADAL" clId="{E941C0F3-2269-4631-B4D1-A20D8AF80422}" dt="2026-02-04T13:00:31.397" v="7918" actId="20577"/>
          <ac:spMkLst>
            <pc:docMk/>
            <pc:sldMk cId="254258175" sldId="428"/>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54258175" sldId="428"/>
            <ac:cxnSpMk id="2" creationId="{51965349-F8BD-0CFE-5375-964325C8272B}"/>
          </ac:cxnSpMkLst>
        </pc:cxnChg>
      </pc:sldChg>
      <pc:sldChg chg="del">
        <pc:chgData name="BAYRAM DÜNDAR" userId="20c76ee4-93e7-49f9-a784-b530f3f765e2" providerId="ADAL" clId="{E941C0F3-2269-4631-B4D1-A20D8AF80422}" dt="2026-02-03T23:35:23.132" v="6298" actId="47"/>
        <pc:sldMkLst>
          <pc:docMk/>
          <pc:sldMk cId="2572307781" sldId="429"/>
        </pc:sldMkLst>
      </pc:sldChg>
      <pc:sldChg chg="addSp modSp mod">
        <pc:chgData name="BAYRAM DÜNDAR" userId="20c76ee4-93e7-49f9-a784-b530f3f765e2" providerId="ADAL" clId="{E941C0F3-2269-4631-B4D1-A20D8AF80422}" dt="2026-02-04T13:52:47.065" v="12396"/>
        <pc:sldMkLst>
          <pc:docMk/>
          <pc:sldMk cId="4038214260" sldId="430"/>
        </pc:sldMkLst>
        <pc:spChg chg="mod">
          <ac:chgData name="BAYRAM DÜNDAR" userId="20c76ee4-93e7-49f9-a784-b530f3f765e2" providerId="ADAL" clId="{E941C0F3-2269-4631-B4D1-A20D8AF80422}" dt="2026-02-03T23:35:45.414" v="6306" actId="20577"/>
          <ac:spMkLst>
            <pc:docMk/>
            <pc:sldMk cId="4038214260" sldId="430"/>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4038214260" sldId="430"/>
            <ac:cxnSpMk id="2" creationId="{49ACD026-7185-8332-6A0E-C4E9CF3EF9E7}"/>
          </ac:cxnSpMkLst>
        </pc:cxnChg>
      </pc:sldChg>
      <pc:sldChg chg="del">
        <pc:chgData name="BAYRAM DÜNDAR" userId="20c76ee4-93e7-49f9-a784-b530f3f765e2" providerId="ADAL" clId="{E941C0F3-2269-4631-B4D1-A20D8AF80422}" dt="2026-02-03T23:39:34.477" v="6336" actId="47"/>
        <pc:sldMkLst>
          <pc:docMk/>
          <pc:sldMk cId="1362141708" sldId="431"/>
        </pc:sldMkLst>
      </pc:sldChg>
      <pc:sldChg chg="modSp del mod">
        <pc:chgData name="BAYRAM DÜNDAR" userId="20c76ee4-93e7-49f9-a784-b530f3f765e2" providerId="ADAL" clId="{E941C0F3-2269-4631-B4D1-A20D8AF80422}" dt="2026-02-03T23:39:59.283" v="6340" actId="47"/>
        <pc:sldMkLst>
          <pc:docMk/>
          <pc:sldMk cId="779167867" sldId="432"/>
        </pc:sldMkLst>
        <pc:spChg chg="mod">
          <ac:chgData name="BAYRAM DÜNDAR" userId="20c76ee4-93e7-49f9-a784-b530f3f765e2" providerId="ADAL" clId="{E941C0F3-2269-4631-B4D1-A20D8AF80422}" dt="2026-02-03T23:39:31.080" v="6335" actId="20577"/>
          <ac:spMkLst>
            <pc:docMk/>
            <pc:sldMk cId="779167867" sldId="432"/>
            <ac:spMk id="21" creationId="{3AB505B5-29D4-A94F-E6FA-92980D51AF88}"/>
          </ac:spMkLst>
        </pc:spChg>
      </pc:sldChg>
      <pc:sldChg chg="del">
        <pc:chgData name="BAYRAM DÜNDAR" userId="20c76ee4-93e7-49f9-a784-b530f3f765e2" providerId="ADAL" clId="{E941C0F3-2269-4631-B4D1-A20D8AF80422}" dt="2026-02-04T01:07:42.957" v="6631" actId="47"/>
        <pc:sldMkLst>
          <pc:docMk/>
          <pc:sldMk cId="1299298009" sldId="433"/>
        </pc:sldMkLst>
      </pc:sldChg>
      <pc:sldChg chg="addSp modSp mod">
        <pc:chgData name="BAYRAM DÜNDAR" userId="20c76ee4-93e7-49f9-a784-b530f3f765e2" providerId="ADAL" clId="{E941C0F3-2269-4631-B4D1-A20D8AF80422}" dt="2026-02-04T13:52:47.065" v="12396"/>
        <pc:sldMkLst>
          <pc:docMk/>
          <pc:sldMk cId="4227656771" sldId="434"/>
        </pc:sldMkLst>
        <pc:spChg chg="mod">
          <ac:chgData name="BAYRAM DÜNDAR" userId="20c76ee4-93e7-49f9-a784-b530f3f765e2" providerId="ADAL" clId="{E941C0F3-2269-4631-B4D1-A20D8AF80422}" dt="2026-02-04T01:07:06.188" v="6630" actId="20577"/>
          <ac:spMkLst>
            <pc:docMk/>
            <pc:sldMk cId="4227656771" sldId="434"/>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4227656771" sldId="434"/>
            <ac:cxnSpMk id="2" creationId="{1CCD1B18-82BB-B6E4-9CD1-0A9D0D0DC5D4}"/>
          </ac:cxnSpMkLst>
        </pc:cxnChg>
      </pc:sldChg>
      <pc:sldChg chg="addSp modSp mod">
        <pc:chgData name="BAYRAM DÜNDAR" userId="20c76ee4-93e7-49f9-a784-b530f3f765e2" providerId="ADAL" clId="{E941C0F3-2269-4631-B4D1-A20D8AF80422}" dt="2026-02-04T13:52:47.065" v="12396"/>
        <pc:sldMkLst>
          <pc:docMk/>
          <pc:sldMk cId="214092590" sldId="435"/>
        </pc:sldMkLst>
        <pc:picChg chg="add mod">
          <ac:chgData name="BAYRAM DÜNDAR" userId="20c76ee4-93e7-49f9-a784-b530f3f765e2" providerId="ADAL" clId="{E941C0F3-2269-4631-B4D1-A20D8AF80422}" dt="2026-02-04T01:10:24.619" v="6653" actId="14100"/>
          <ac:picMkLst>
            <pc:docMk/>
            <pc:sldMk cId="214092590" sldId="435"/>
            <ac:picMk id="3" creationId="{A8C6F8F5-EF19-67A1-AFC1-45415BAEF83C}"/>
          </ac:picMkLst>
        </pc:picChg>
        <pc:picChg chg="add mod">
          <ac:chgData name="BAYRAM DÜNDAR" userId="20c76ee4-93e7-49f9-a784-b530f3f765e2" providerId="ADAL" clId="{E941C0F3-2269-4631-B4D1-A20D8AF80422}" dt="2026-02-04T01:10:21.947" v="6652" actId="14100"/>
          <ac:picMkLst>
            <pc:docMk/>
            <pc:sldMk cId="214092590" sldId="435"/>
            <ac:picMk id="7" creationId="{D5A9A4E2-8A05-692A-9730-0B058839D5F4}"/>
          </ac:picMkLst>
        </pc:picChg>
        <pc:cxnChg chg="add mod modVis">
          <ac:chgData name="BAYRAM DÜNDAR" userId="20c76ee4-93e7-49f9-a784-b530f3f765e2" providerId="ADAL" clId="{E941C0F3-2269-4631-B4D1-A20D8AF80422}" dt="2026-02-04T13:52:47.065" v="12396"/>
          <ac:cxnSpMkLst>
            <pc:docMk/>
            <pc:sldMk cId="214092590" sldId="435"/>
            <ac:cxnSpMk id="2" creationId="{9E3AC116-D77B-4F79-7256-CE4A654B05F2}"/>
          </ac:cxnSpMkLst>
        </pc:cxnChg>
      </pc:sldChg>
      <pc:sldChg chg="addSp modSp mod">
        <pc:chgData name="BAYRAM DÜNDAR" userId="20c76ee4-93e7-49f9-a784-b530f3f765e2" providerId="ADAL" clId="{E941C0F3-2269-4631-B4D1-A20D8AF80422}" dt="2026-02-04T13:52:47.065" v="12396"/>
        <pc:sldMkLst>
          <pc:docMk/>
          <pc:sldMk cId="4225977506" sldId="436"/>
        </pc:sldMkLst>
        <pc:spChg chg="mod">
          <ac:chgData name="BAYRAM DÜNDAR" userId="20c76ee4-93e7-49f9-a784-b530f3f765e2" providerId="ADAL" clId="{E941C0F3-2269-4631-B4D1-A20D8AF80422}" dt="2026-02-04T13:09:20.416" v="7956" actId="20577"/>
          <ac:spMkLst>
            <pc:docMk/>
            <pc:sldMk cId="4225977506" sldId="436"/>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4225977506" sldId="436"/>
            <ac:cxnSpMk id="2" creationId="{61C32E58-D631-1AA1-D9C0-C56FC05AB7D3}"/>
          </ac:cxnSpMkLst>
        </pc:cxnChg>
      </pc:sldChg>
      <pc:sldChg chg="addSp modSp mod">
        <pc:chgData name="BAYRAM DÜNDAR" userId="20c76ee4-93e7-49f9-a784-b530f3f765e2" providerId="ADAL" clId="{E941C0F3-2269-4631-B4D1-A20D8AF80422}" dt="2026-02-04T13:52:47.065" v="12396"/>
        <pc:sldMkLst>
          <pc:docMk/>
          <pc:sldMk cId="1671563077" sldId="437"/>
        </pc:sldMkLst>
        <pc:picChg chg="add mod modCrop">
          <ac:chgData name="BAYRAM DÜNDAR" userId="20c76ee4-93e7-49f9-a784-b530f3f765e2" providerId="ADAL" clId="{E941C0F3-2269-4631-B4D1-A20D8AF80422}" dt="2026-02-04T13:10:41.334" v="7962" actId="1076"/>
          <ac:picMkLst>
            <pc:docMk/>
            <pc:sldMk cId="1671563077" sldId="437"/>
            <ac:picMk id="3" creationId="{7AD002F8-2797-73B6-328A-B91958D3317C}"/>
          </ac:picMkLst>
        </pc:picChg>
        <pc:picChg chg="add mod">
          <ac:chgData name="BAYRAM DÜNDAR" userId="20c76ee4-93e7-49f9-a784-b530f3f765e2" providerId="ADAL" clId="{E941C0F3-2269-4631-B4D1-A20D8AF80422}" dt="2026-02-04T13:11:14.823" v="7966" actId="14100"/>
          <ac:picMkLst>
            <pc:docMk/>
            <pc:sldMk cId="1671563077" sldId="437"/>
            <ac:picMk id="7" creationId="{760C9FC2-8EFD-F155-E860-82EEE254EC7D}"/>
          </ac:picMkLst>
        </pc:picChg>
        <pc:picChg chg="add mod">
          <ac:chgData name="BAYRAM DÜNDAR" userId="20c76ee4-93e7-49f9-a784-b530f3f765e2" providerId="ADAL" clId="{E941C0F3-2269-4631-B4D1-A20D8AF80422}" dt="2026-02-04T13:11:17.663" v="7967" actId="14100"/>
          <ac:picMkLst>
            <pc:docMk/>
            <pc:sldMk cId="1671563077" sldId="437"/>
            <ac:picMk id="9" creationId="{4B43EC35-3DCC-CA3B-88EE-59E9811CED5E}"/>
          </ac:picMkLst>
        </pc:picChg>
        <pc:cxnChg chg="add mod modVis">
          <ac:chgData name="BAYRAM DÜNDAR" userId="20c76ee4-93e7-49f9-a784-b530f3f765e2" providerId="ADAL" clId="{E941C0F3-2269-4631-B4D1-A20D8AF80422}" dt="2026-02-04T13:52:47.065" v="12396"/>
          <ac:cxnSpMkLst>
            <pc:docMk/>
            <pc:sldMk cId="1671563077" sldId="437"/>
            <ac:cxnSpMk id="2" creationId="{532DFAA0-118E-4C73-6F65-ED06C85C5798}"/>
          </ac:cxnSpMkLst>
        </pc:cxnChg>
      </pc:sldChg>
      <pc:sldChg chg="addSp modSp mod">
        <pc:chgData name="BAYRAM DÜNDAR" userId="20c76ee4-93e7-49f9-a784-b530f3f765e2" providerId="ADAL" clId="{E941C0F3-2269-4631-B4D1-A20D8AF80422}" dt="2026-02-04T13:52:47.065" v="12396"/>
        <pc:sldMkLst>
          <pc:docMk/>
          <pc:sldMk cId="737875043" sldId="438"/>
        </pc:sldMkLst>
        <pc:spChg chg="mod">
          <ac:chgData name="BAYRAM DÜNDAR" userId="20c76ee4-93e7-49f9-a784-b530f3f765e2" providerId="ADAL" clId="{E941C0F3-2269-4631-B4D1-A20D8AF80422}" dt="2026-02-04T11:30:57.477" v="7550" actId="20577"/>
          <ac:spMkLst>
            <pc:docMk/>
            <pc:sldMk cId="737875043" sldId="438"/>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737875043" sldId="438"/>
            <ac:cxnSpMk id="2" creationId="{E85DB14C-72B2-81E8-1B7A-2E86E537C00E}"/>
          </ac:cxnSpMkLst>
        </pc:cxnChg>
      </pc:sldChg>
      <pc:sldChg chg="delSp modSp del mod">
        <pc:chgData name="BAYRAM DÜNDAR" userId="20c76ee4-93e7-49f9-a784-b530f3f765e2" providerId="ADAL" clId="{E941C0F3-2269-4631-B4D1-A20D8AF80422}" dt="2026-02-03T23:11:56.835" v="6205" actId="47"/>
        <pc:sldMkLst>
          <pc:docMk/>
          <pc:sldMk cId="996768200" sldId="439"/>
        </pc:sldMkLst>
        <pc:spChg chg="del">
          <ac:chgData name="BAYRAM DÜNDAR" userId="20c76ee4-93e7-49f9-a784-b530f3f765e2" providerId="ADAL" clId="{E941C0F3-2269-4631-B4D1-A20D8AF80422}" dt="2026-02-03T22:18:22.715" v="5858" actId="478"/>
          <ac:spMkLst>
            <pc:docMk/>
            <pc:sldMk cId="996768200" sldId="439"/>
            <ac:spMk id="2" creationId="{2E60F9B8-ABC2-3300-7E25-E85FEE5B19CD}"/>
          </ac:spMkLst>
        </pc:spChg>
        <pc:spChg chg="del mod">
          <ac:chgData name="BAYRAM DÜNDAR" userId="20c76ee4-93e7-49f9-a784-b530f3f765e2" providerId="ADAL" clId="{E941C0F3-2269-4631-B4D1-A20D8AF80422}" dt="2026-02-03T22:18:21.666" v="5857" actId="478"/>
          <ac:spMkLst>
            <pc:docMk/>
            <pc:sldMk cId="996768200" sldId="439"/>
            <ac:spMk id="4" creationId="{B64D2C2C-2940-DF16-2188-FF7FEED6CDCC}"/>
          </ac:spMkLst>
        </pc:spChg>
        <pc:spChg chg="mod">
          <ac:chgData name="BAYRAM DÜNDAR" userId="20c76ee4-93e7-49f9-a784-b530f3f765e2" providerId="ADAL" clId="{E941C0F3-2269-4631-B4D1-A20D8AF80422}" dt="2026-02-03T23:11:48.901" v="6202" actId="20577"/>
          <ac:spMkLst>
            <pc:docMk/>
            <pc:sldMk cId="996768200" sldId="439"/>
            <ac:spMk id="5" creationId="{B64D2C2C-2940-DF16-2188-FF7FEED6CDCC}"/>
          </ac:spMkLst>
        </pc:spChg>
      </pc:sldChg>
      <pc:sldChg chg="addSp delSp modSp mod">
        <pc:chgData name="BAYRAM DÜNDAR" userId="20c76ee4-93e7-49f9-a784-b530f3f765e2" providerId="ADAL" clId="{E941C0F3-2269-4631-B4D1-A20D8AF80422}" dt="2026-02-04T13:52:47.065" v="12396"/>
        <pc:sldMkLst>
          <pc:docMk/>
          <pc:sldMk cId="2969053167" sldId="440"/>
        </pc:sldMkLst>
        <pc:picChg chg="del">
          <ac:chgData name="BAYRAM DÜNDAR" userId="20c76ee4-93e7-49f9-a784-b530f3f765e2" providerId="ADAL" clId="{E941C0F3-2269-4631-B4D1-A20D8AF80422}" dt="2026-02-03T23:07:32.680" v="6141" actId="478"/>
          <ac:picMkLst>
            <pc:docMk/>
            <pc:sldMk cId="2969053167" sldId="440"/>
            <ac:picMk id="3" creationId="{3BE00CC3-B5AB-7EA0-D32E-C719EC6567F3}"/>
          </ac:picMkLst>
        </pc:picChg>
        <pc:picChg chg="add mod">
          <ac:chgData name="BAYRAM DÜNDAR" userId="20c76ee4-93e7-49f9-a784-b530f3f765e2" providerId="ADAL" clId="{E941C0F3-2269-4631-B4D1-A20D8AF80422}" dt="2026-02-03T23:08:12.079" v="6150" actId="14100"/>
          <ac:picMkLst>
            <pc:docMk/>
            <pc:sldMk cId="2969053167" sldId="440"/>
            <ac:picMk id="4" creationId="{00AACEA4-5623-2E72-F4D2-3E78F9AF26D1}"/>
          </ac:picMkLst>
        </pc:picChg>
        <pc:picChg chg="del">
          <ac:chgData name="BAYRAM DÜNDAR" userId="20c76ee4-93e7-49f9-a784-b530f3f765e2" providerId="ADAL" clId="{E941C0F3-2269-4631-B4D1-A20D8AF80422}" dt="2026-02-03T23:07:34.621" v="6142" actId="478"/>
          <ac:picMkLst>
            <pc:docMk/>
            <pc:sldMk cId="2969053167" sldId="440"/>
            <ac:picMk id="7" creationId="{FFB95156-5CE7-D79C-5D1C-F43CD472F910}"/>
          </ac:picMkLst>
        </pc:picChg>
        <pc:cxnChg chg="add mod modVis">
          <ac:chgData name="BAYRAM DÜNDAR" userId="20c76ee4-93e7-49f9-a784-b530f3f765e2" providerId="ADAL" clId="{E941C0F3-2269-4631-B4D1-A20D8AF80422}" dt="2026-02-04T13:52:47.065" v="12396"/>
          <ac:cxnSpMkLst>
            <pc:docMk/>
            <pc:sldMk cId="2969053167" sldId="440"/>
            <ac:cxnSpMk id="2" creationId="{746778C2-4FFA-49A1-9845-B59EFCCB8734}"/>
          </ac:cxnSpMkLst>
        </pc:cxnChg>
      </pc:sldChg>
      <pc:sldChg chg="addSp delSp modSp mod">
        <pc:chgData name="BAYRAM DÜNDAR" userId="20c76ee4-93e7-49f9-a784-b530f3f765e2" providerId="ADAL" clId="{E941C0F3-2269-4631-B4D1-A20D8AF80422}" dt="2026-02-04T22:07:33.719" v="12590" actId="20577"/>
        <pc:sldMkLst>
          <pc:docMk/>
          <pc:sldMk cId="568857611" sldId="441"/>
        </pc:sldMkLst>
        <pc:spChg chg="del">
          <ac:chgData name="BAYRAM DÜNDAR" userId="20c76ee4-93e7-49f9-a784-b530f3f765e2" providerId="ADAL" clId="{E941C0F3-2269-4631-B4D1-A20D8AF80422}" dt="2026-02-03T23:09:07.144" v="6172" actId="478"/>
          <ac:spMkLst>
            <pc:docMk/>
            <pc:sldMk cId="568857611" sldId="441"/>
            <ac:spMk id="2" creationId="{2E60F9B8-ABC2-3300-7E25-E85FEE5B19CD}"/>
          </ac:spMkLst>
        </pc:spChg>
        <pc:spChg chg="del">
          <ac:chgData name="BAYRAM DÜNDAR" userId="20c76ee4-93e7-49f9-a784-b530f3f765e2" providerId="ADAL" clId="{E941C0F3-2269-4631-B4D1-A20D8AF80422}" dt="2026-02-03T23:09:04.738" v="6171" actId="478"/>
          <ac:spMkLst>
            <pc:docMk/>
            <pc:sldMk cId="568857611" sldId="441"/>
            <ac:spMk id="4" creationId="{B64D2C2C-2940-DF16-2188-FF7FEED6CDCC}"/>
          </ac:spMkLst>
        </pc:spChg>
        <pc:spChg chg="mod">
          <ac:chgData name="BAYRAM DÜNDAR" userId="20c76ee4-93e7-49f9-a784-b530f3f765e2" providerId="ADAL" clId="{E941C0F3-2269-4631-B4D1-A20D8AF80422}" dt="2026-02-04T22:07:33.719" v="12590" actId="20577"/>
          <ac:spMkLst>
            <pc:docMk/>
            <pc:sldMk cId="568857611" sldId="441"/>
            <ac:spMk id="5" creationId="{B64D2C2C-2940-DF16-2188-FF7FEED6CDCC}"/>
          </ac:spMkLst>
        </pc:spChg>
        <pc:spChg chg="add mod">
          <ac:chgData name="BAYRAM DÜNDAR" userId="20c76ee4-93e7-49f9-a784-b530f3f765e2" providerId="ADAL" clId="{E941C0F3-2269-4631-B4D1-A20D8AF80422}" dt="2026-02-04T00:58:27.611" v="6597" actId="1076"/>
          <ac:spMkLst>
            <pc:docMk/>
            <pc:sldMk cId="568857611" sldId="441"/>
            <ac:spMk id="9" creationId="{05CF2D05-9E10-3EFD-6C61-19CDF7648754}"/>
          </ac:spMkLst>
        </pc:spChg>
        <pc:spChg chg="add mod">
          <ac:chgData name="BAYRAM DÜNDAR" userId="20c76ee4-93e7-49f9-a784-b530f3f765e2" providerId="ADAL" clId="{E941C0F3-2269-4631-B4D1-A20D8AF80422}" dt="2026-02-04T00:58:29.348" v="6598" actId="1076"/>
          <ac:spMkLst>
            <pc:docMk/>
            <pc:sldMk cId="568857611" sldId="441"/>
            <ac:spMk id="11" creationId="{1DC5AEC9-43A9-42FA-8E4E-FB57F3FF9C56}"/>
          </ac:spMkLst>
        </pc:spChg>
        <pc:spChg chg="add mod">
          <ac:chgData name="BAYRAM DÜNDAR" userId="20c76ee4-93e7-49f9-a784-b530f3f765e2" providerId="ADAL" clId="{E941C0F3-2269-4631-B4D1-A20D8AF80422}" dt="2026-02-04T00:58:33.155" v="6599" actId="1076"/>
          <ac:spMkLst>
            <pc:docMk/>
            <pc:sldMk cId="568857611" sldId="441"/>
            <ac:spMk id="13" creationId="{7250C914-1CAA-F490-AEF4-6EDEBD12A7D4}"/>
          </ac:spMkLst>
        </pc:spChg>
        <pc:picChg chg="add mod">
          <ac:chgData name="BAYRAM DÜNDAR" userId="20c76ee4-93e7-49f9-a784-b530f3f765e2" providerId="ADAL" clId="{E941C0F3-2269-4631-B4D1-A20D8AF80422}" dt="2026-02-04T00:55:03.276" v="6557" actId="14100"/>
          <ac:picMkLst>
            <pc:docMk/>
            <pc:sldMk cId="568857611" sldId="441"/>
            <ac:picMk id="6" creationId="{18D232D7-0B25-5334-1EDC-8E17B83A852E}"/>
          </ac:picMkLst>
        </pc:picChg>
        <pc:cxnChg chg="add mod modVis">
          <ac:chgData name="BAYRAM DÜNDAR" userId="20c76ee4-93e7-49f9-a784-b530f3f765e2" providerId="ADAL" clId="{E941C0F3-2269-4631-B4D1-A20D8AF80422}" dt="2026-02-04T13:52:47.065" v="12396"/>
          <ac:cxnSpMkLst>
            <pc:docMk/>
            <pc:sldMk cId="568857611" sldId="441"/>
            <ac:cxnSpMk id="2" creationId="{6BDCA519-1E85-F677-48D0-65B9DD1FDBBE}"/>
          </ac:cxnSpMkLst>
        </pc:cxnChg>
      </pc:sldChg>
      <pc:sldChg chg="addSp delSp modSp mod ord">
        <pc:chgData name="BAYRAM DÜNDAR" userId="20c76ee4-93e7-49f9-a784-b530f3f765e2" providerId="ADAL" clId="{E941C0F3-2269-4631-B4D1-A20D8AF80422}" dt="2026-02-04T13:52:47.065" v="12396"/>
        <pc:sldMkLst>
          <pc:docMk/>
          <pc:sldMk cId="1116418253" sldId="442"/>
        </pc:sldMkLst>
        <pc:picChg chg="del">
          <ac:chgData name="BAYRAM DÜNDAR" userId="20c76ee4-93e7-49f9-a784-b530f3f765e2" providerId="ADAL" clId="{E941C0F3-2269-4631-B4D1-A20D8AF80422}" dt="2026-02-03T23:18:53.359" v="6235" actId="478"/>
          <ac:picMkLst>
            <pc:docMk/>
            <pc:sldMk cId="1116418253" sldId="442"/>
            <ac:picMk id="3" creationId="{D4BE3190-5450-6E30-506C-376D1DE6C6E1}"/>
          </ac:picMkLst>
        </pc:picChg>
        <pc:picChg chg="add mod modCrop">
          <ac:chgData name="BAYRAM DÜNDAR" userId="20c76ee4-93e7-49f9-a784-b530f3f765e2" providerId="ADAL" clId="{E941C0F3-2269-4631-B4D1-A20D8AF80422}" dt="2026-02-03T23:20:42.199" v="6247" actId="732"/>
          <ac:picMkLst>
            <pc:docMk/>
            <pc:sldMk cId="1116418253" sldId="442"/>
            <ac:picMk id="4" creationId="{20B58C36-A42B-2F02-7E93-B05EEC3C537F}"/>
          </ac:picMkLst>
        </pc:picChg>
        <pc:picChg chg="del">
          <ac:chgData name="BAYRAM DÜNDAR" userId="20c76ee4-93e7-49f9-a784-b530f3f765e2" providerId="ADAL" clId="{E941C0F3-2269-4631-B4D1-A20D8AF80422}" dt="2026-02-03T23:18:55.290" v="6236" actId="478"/>
          <ac:picMkLst>
            <pc:docMk/>
            <pc:sldMk cId="1116418253" sldId="442"/>
            <ac:picMk id="7" creationId="{7161C805-02B7-9A79-8AE3-7B2A8D5FBA7A}"/>
          </ac:picMkLst>
        </pc:picChg>
        <pc:picChg chg="add mod modCrop">
          <ac:chgData name="BAYRAM DÜNDAR" userId="20c76ee4-93e7-49f9-a784-b530f3f765e2" providerId="ADAL" clId="{E941C0F3-2269-4631-B4D1-A20D8AF80422}" dt="2026-02-03T23:21:06.751" v="6256" actId="14100"/>
          <ac:picMkLst>
            <pc:docMk/>
            <pc:sldMk cId="1116418253" sldId="442"/>
            <ac:picMk id="9" creationId="{DD307376-889C-32A6-76AA-A9D90B47AB75}"/>
          </ac:picMkLst>
        </pc:picChg>
        <pc:picChg chg="add mod">
          <ac:chgData name="BAYRAM DÜNDAR" userId="20c76ee4-93e7-49f9-a784-b530f3f765e2" providerId="ADAL" clId="{E941C0F3-2269-4631-B4D1-A20D8AF80422}" dt="2026-02-03T23:21:03.143" v="6255" actId="1076"/>
          <ac:picMkLst>
            <pc:docMk/>
            <pc:sldMk cId="1116418253" sldId="442"/>
            <ac:picMk id="11" creationId="{1A206409-B9DD-25B6-9C69-378FBCE88F12}"/>
          </ac:picMkLst>
        </pc:picChg>
        <pc:cxnChg chg="add mod modVis">
          <ac:chgData name="BAYRAM DÜNDAR" userId="20c76ee4-93e7-49f9-a784-b530f3f765e2" providerId="ADAL" clId="{E941C0F3-2269-4631-B4D1-A20D8AF80422}" dt="2026-02-04T13:52:47.065" v="12396"/>
          <ac:cxnSpMkLst>
            <pc:docMk/>
            <pc:sldMk cId="1116418253" sldId="442"/>
            <ac:cxnSpMk id="2" creationId="{8B06D7BC-B2DB-0104-B08C-B9AE2CA71B2A}"/>
          </ac:cxnSpMkLst>
        </pc:cxnChg>
      </pc:sldChg>
      <pc:sldChg chg="modSp del mod">
        <pc:chgData name="BAYRAM DÜNDAR" userId="20c76ee4-93e7-49f9-a784-b530f3f765e2" providerId="ADAL" clId="{E941C0F3-2269-4631-B4D1-A20D8AF80422}" dt="2026-02-04T01:03:01.160" v="6623" actId="47"/>
        <pc:sldMkLst>
          <pc:docMk/>
          <pc:sldMk cId="4260578863" sldId="443"/>
        </pc:sldMkLst>
        <pc:spChg chg="mod">
          <ac:chgData name="BAYRAM DÜNDAR" userId="20c76ee4-93e7-49f9-a784-b530f3f765e2" providerId="ADAL" clId="{E941C0F3-2269-4631-B4D1-A20D8AF80422}" dt="2026-02-04T00:58:44.826" v="6601" actId="20577"/>
          <ac:spMkLst>
            <pc:docMk/>
            <pc:sldMk cId="4260578863" sldId="443"/>
            <ac:spMk id="5" creationId="{B64D2C2C-2940-DF16-2188-FF7FEED6CDCC}"/>
          </ac:spMkLst>
        </pc:spChg>
      </pc:sldChg>
      <pc:sldChg chg="addSp modSp mod">
        <pc:chgData name="BAYRAM DÜNDAR" userId="20c76ee4-93e7-49f9-a784-b530f3f765e2" providerId="ADAL" clId="{E941C0F3-2269-4631-B4D1-A20D8AF80422}" dt="2026-02-04T13:52:47.065" v="12396"/>
        <pc:sldMkLst>
          <pc:docMk/>
          <pc:sldMk cId="687919177" sldId="444"/>
        </pc:sldMkLst>
        <pc:spChg chg="mod">
          <ac:chgData name="BAYRAM DÜNDAR" userId="20c76ee4-93e7-49f9-a784-b530f3f765e2" providerId="ADAL" clId="{E941C0F3-2269-4631-B4D1-A20D8AF80422}" dt="2026-02-04T01:20:53.548" v="6772" actId="20577"/>
          <ac:spMkLst>
            <pc:docMk/>
            <pc:sldMk cId="687919177" sldId="444"/>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687919177" sldId="444"/>
            <ac:cxnSpMk id="2" creationId="{D2607463-4A59-24BE-8C13-CD3A91DFBA46}"/>
          </ac:cxnSpMkLst>
        </pc:cxnChg>
      </pc:sldChg>
      <pc:sldChg chg="addSp delSp modSp mod ord">
        <pc:chgData name="BAYRAM DÜNDAR" userId="20c76ee4-93e7-49f9-a784-b530f3f765e2" providerId="ADAL" clId="{E941C0F3-2269-4631-B4D1-A20D8AF80422}" dt="2026-02-04T13:52:47.065" v="12396"/>
        <pc:sldMkLst>
          <pc:docMk/>
          <pc:sldMk cId="2537248869" sldId="445"/>
        </pc:sldMkLst>
        <pc:spChg chg="add mod">
          <ac:chgData name="BAYRAM DÜNDAR" userId="20c76ee4-93e7-49f9-a784-b530f3f765e2" providerId="ADAL" clId="{E941C0F3-2269-4631-B4D1-A20D8AF80422}" dt="2026-02-04T13:12:23.495" v="7975" actId="1076"/>
          <ac:spMkLst>
            <pc:docMk/>
            <pc:sldMk cId="2537248869" sldId="445"/>
            <ac:spMk id="2" creationId="{F769100D-817D-6759-21B9-5FB2E5461E67}"/>
          </ac:spMkLst>
        </pc:spChg>
        <pc:spChg chg="add mod">
          <ac:chgData name="BAYRAM DÜNDAR" userId="20c76ee4-93e7-49f9-a784-b530f3f765e2" providerId="ADAL" clId="{E941C0F3-2269-4631-B4D1-A20D8AF80422}" dt="2026-02-04T13:12:32.678" v="7978" actId="1076"/>
          <ac:spMkLst>
            <pc:docMk/>
            <pc:sldMk cId="2537248869" sldId="445"/>
            <ac:spMk id="3" creationId="{B69044A9-87AC-DA8A-8DF8-6E22985D70C2}"/>
          </ac:spMkLst>
        </pc:spChg>
        <pc:spChg chg="add mod">
          <ac:chgData name="BAYRAM DÜNDAR" userId="20c76ee4-93e7-49f9-a784-b530f3f765e2" providerId="ADAL" clId="{E941C0F3-2269-4631-B4D1-A20D8AF80422}" dt="2026-02-04T13:12:37.063" v="7980" actId="1076"/>
          <ac:spMkLst>
            <pc:docMk/>
            <pc:sldMk cId="2537248869" sldId="445"/>
            <ac:spMk id="7" creationId="{C70B8F97-29F7-2E0C-649B-687F2C3CF676}"/>
          </ac:spMkLst>
        </pc:spChg>
        <pc:picChg chg="del">
          <ac:chgData name="BAYRAM DÜNDAR" userId="20c76ee4-93e7-49f9-a784-b530f3f765e2" providerId="ADAL" clId="{E941C0F3-2269-4631-B4D1-A20D8AF80422}" dt="2026-02-04T00:25:27.229" v="6360" actId="478"/>
          <ac:picMkLst>
            <pc:docMk/>
            <pc:sldMk cId="2537248869" sldId="445"/>
            <ac:picMk id="3" creationId="{7AD002F8-2797-73B6-328A-B91958D3317C}"/>
          </ac:picMkLst>
        </pc:picChg>
        <pc:picChg chg="add mod">
          <ac:chgData name="BAYRAM DÜNDAR" userId="20c76ee4-93e7-49f9-a784-b530f3f765e2" providerId="ADAL" clId="{E941C0F3-2269-4631-B4D1-A20D8AF80422}" dt="2026-02-04T00:29:11.109" v="6388" actId="14100"/>
          <ac:picMkLst>
            <pc:docMk/>
            <pc:sldMk cId="2537248869" sldId="445"/>
            <ac:picMk id="4" creationId="{3985E559-D1FF-9A5C-64EB-046D85129D6E}"/>
          </ac:picMkLst>
        </pc:picChg>
        <pc:picChg chg="del">
          <ac:chgData name="BAYRAM DÜNDAR" userId="20c76ee4-93e7-49f9-a784-b530f3f765e2" providerId="ADAL" clId="{E941C0F3-2269-4631-B4D1-A20D8AF80422}" dt="2026-02-04T00:25:26.757" v="6359" actId="478"/>
          <ac:picMkLst>
            <pc:docMk/>
            <pc:sldMk cId="2537248869" sldId="445"/>
            <ac:picMk id="7" creationId="{760C9FC2-8EFD-F155-E860-82EEE254EC7D}"/>
          </ac:picMkLst>
        </pc:picChg>
        <pc:picChg chg="del">
          <ac:chgData name="BAYRAM DÜNDAR" userId="20c76ee4-93e7-49f9-a784-b530f3f765e2" providerId="ADAL" clId="{E941C0F3-2269-4631-B4D1-A20D8AF80422}" dt="2026-02-04T00:25:26.299" v="6358" actId="478"/>
          <ac:picMkLst>
            <pc:docMk/>
            <pc:sldMk cId="2537248869" sldId="445"/>
            <ac:picMk id="9" creationId="{4B43EC35-3DCC-CA3B-88EE-59E9811CED5E}"/>
          </ac:picMkLst>
        </pc:picChg>
        <pc:picChg chg="add mod ord">
          <ac:chgData name="BAYRAM DÜNDAR" userId="20c76ee4-93e7-49f9-a784-b530f3f765e2" providerId="ADAL" clId="{E941C0F3-2269-4631-B4D1-A20D8AF80422}" dt="2026-02-04T00:27:08.225" v="6379" actId="170"/>
          <ac:picMkLst>
            <pc:docMk/>
            <pc:sldMk cId="2537248869" sldId="445"/>
            <ac:picMk id="10" creationId="{9BAF5DE2-5240-3D0D-BF2A-8184BC4AAB3A}"/>
          </ac:picMkLst>
        </pc:picChg>
        <pc:picChg chg="add mod">
          <ac:chgData name="BAYRAM DÜNDAR" userId="20c76ee4-93e7-49f9-a784-b530f3f765e2" providerId="ADAL" clId="{E941C0F3-2269-4631-B4D1-A20D8AF80422}" dt="2026-02-04T00:27:04.236" v="6378" actId="14100"/>
          <ac:picMkLst>
            <pc:docMk/>
            <pc:sldMk cId="2537248869" sldId="445"/>
            <ac:picMk id="12" creationId="{48A087E7-04A4-35A7-71BC-57332814B8D2}"/>
          </ac:picMkLst>
        </pc:picChg>
        <pc:picChg chg="add mod">
          <ac:chgData name="BAYRAM DÜNDAR" userId="20c76ee4-93e7-49f9-a784-b530f3f765e2" providerId="ADAL" clId="{E941C0F3-2269-4631-B4D1-A20D8AF80422}" dt="2026-02-04T00:28:59.437" v="6386" actId="14100"/>
          <ac:picMkLst>
            <pc:docMk/>
            <pc:sldMk cId="2537248869" sldId="445"/>
            <ac:picMk id="14" creationId="{2E3D0FC5-B0F2-9772-5E6B-DCE30EDB4758}"/>
          </ac:picMkLst>
        </pc:picChg>
        <pc:cxnChg chg="add mod modVis">
          <ac:chgData name="BAYRAM DÜNDAR" userId="20c76ee4-93e7-49f9-a784-b530f3f765e2" providerId="ADAL" clId="{E941C0F3-2269-4631-B4D1-A20D8AF80422}" dt="2026-02-04T13:52:47.065" v="12396"/>
          <ac:cxnSpMkLst>
            <pc:docMk/>
            <pc:sldMk cId="2537248869" sldId="445"/>
            <ac:cxnSpMk id="8" creationId="{27576DF3-6C4F-0107-699B-4BDF4651365B}"/>
          </ac:cxnSpMkLst>
        </pc:cxnChg>
      </pc:sldChg>
      <pc:sldChg chg="addSp delSp modSp mod ord">
        <pc:chgData name="BAYRAM DÜNDAR" userId="20c76ee4-93e7-49f9-a784-b530f3f765e2" providerId="ADAL" clId="{E941C0F3-2269-4631-B4D1-A20D8AF80422}" dt="2026-02-04T13:52:47.065" v="12396"/>
        <pc:sldMkLst>
          <pc:docMk/>
          <pc:sldMk cId="3593205623" sldId="446"/>
        </pc:sldMkLst>
        <pc:spChg chg="add mod">
          <ac:chgData name="BAYRAM DÜNDAR" userId="20c76ee4-93e7-49f9-a784-b530f3f765e2" providerId="ADAL" clId="{E941C0F3-2269-4631-B4D1-A20D8AF80422}" dt="2026-02-04T13:12:45.263" v="7982" actId="1076"/>
          <ac:spMkLst>
            <pc:docMk/>
            <pc:sldMk cId="3593205623" sldId="446"/>
            <ac:spMk id="2" creationId="{45482B0F-E9DC-CFCB-C0EE-5080B966BEA9}"/>
          </ac:spMkLst>
        </pc:spChg>
        <pc:spChg chg="add mod">
          <ac:chgData name="BAYRAM DÜNDAR" userId="20c76ee4-93e7-49f9-a784-b530f3f765e2" providerId="ADAL" clId="{E941C0F3-2269-4631-B4D1-A20D8AF80422}" dt="2026-02-04T13:12:57.839" v="7989" actId="1076"/>
          <ac:spMkLst>
            <pc:docMk/>
            <pc:sldMk cId="3593205623" sldId="446"/>
            <ac:spMk id="4" creationId="{68F1D82F-B573-2DD1-AE29-8B2CC36A416C}"/>
          </ac:spMkLst>
        </pc:spChg>
        <pc:spChg chg="add mod">
          <ac:chgData name="BAYRAM DÜNDAR" userId="20c76ee4-93e7-49f9-a784-b530f3f765e2" providerId="ADAL" clId="{E941C0F3-2269-4631-B4D1-A20D8AF80422}" dt="2026-02-04T13:13:15.718" v="7997" actId="1076"/>
          <ac:spMkLst>
            <pc:docMk/>
            <pc:sldMk cId="3593205623" sldId="446"/>
            <ac:spMk id="7" creationId="{90B4E3B9-63B3-609F-BDBD-B1ED363D77CD}"/>
          </ac:spMkLst>
        </pc:spChg>
        <pc:picChg chg="add mod">
          <ac:chgData name="BAYRAM DÜNDAR" userId="20c76ee4-93e7-49f9-a784-b530f3f765e2" providerId="ADAL" clId="{E941C0F3-2269-4631-B4D1-A20D8AF80422}" dt="2026-02-04T00:44:25.076" v="6506" actId="1076"/>
          <ac:picMkLst>
            <pc:docMk/>
            <pc:sldMk cId="3593205623" sldId="446"/>
            <ac:picMk id="3" creationId="{E8599162-0504-DE83-6CB7-BD514EDE16B1}"/>
          </ac:picMkLst>
        </pc:picChg>
        <pc:picChg chg="del">
          <ac:chgData name="BAYRAM DÜNDAR" userId="20c76ee4-93e7-49f9-a784-b530f3f765e2" providerId="ADAL" clId="{E941C0F3-2269-4631-B4D1-A20D8AF80422}" dt="2026-02-04T00:32:54.748" v="6456" actId="478"/>
          <ac:picMkLst>
            <pc:docMk/>
            <pc:sldMk cId="3593205623" sldId="446"/>
            <ac:picMk id="4" creationId="{3985E559-D1FF-9A5C-64EB-046D85129D6E}"/>
          </ac:picMkLst>
        </pc:picChg>
        <pc:picChg chg="add mod ord">
          <ac:chgData name="BAYRAM DÜNDAR" userId="20c76ee4-93e7-49f9-a784-b530f3f765e2" providerId="ADAL" clId="{E941C0F3-2269-4631-B4D1-A20D8AF80422}" dt="2026-02-04T00:54:38.076" v="6551" actId="1076"/>
          <ac:picMkLst>
            <pc:docMk/>
            <pc:sldMk cId="3593205623" sldId="446"/>
            <ac:picMk id="8" creationId="{C1905AF0-56AB-1DE3-5788-95A0F5D57175}"/>
          </ac:picMkLst>
        </pc:picChg>
        <pc:picChg chg="del">
          <ac:chgData name="BAYRAM DÜNDAR" userId="20c76ee4-93e7-49f9-a784-b530f3f765e2" providerId="ADAL" clId="{E941C0F3-2269-4631-B4D1-A20D8AF80422}" dt="2026-02-04T00:32:57.549" v="6459" actId="478"/>
          <ac:picMkLst>
            <pc:docMk/>
            <pc:sldMk cId="3593205623" sldId="446"/>
            <ac:picMk id="10" creationId="{9BAF5DE2-5240-3D0D-BF2A-8184BC4AAB3A}"/>
          </ac:picMkLst>
        </pc:picChg>
        <pc:picChg chg="add mod">
          <ac:chgData name="BAYRAM DÜNDAR" userId="20c76ee4-93e7-49f9-a784-b530f3f765e2" providerId="ADAL" clId="{E941C0F3-2269-4631-B4D1-A20D8AF80422}" dt="2026-02-04T13:13:06.296" v="7993" actId="1076"/>
          <ac:picMkLst>
            <pc:docMk/>
            <pc:sldMk cId="3593205623" sldId="446"/>
            <ac:picMk id="11" creationId="{536BE81D-B716-DF47-2AAC-D07804DBC592}"/>
          </ac:picMkLst>
        </pc:picChg>
        <pc:picChg chg="del">
          <ac:chgData name="BAYRAM DÜNDAR" userId="20c76ee4-93e7-49f9-a784-b530f3f765e2" providerId="ADAL" clId="{E941C0F3-2269-4631-B4D1-A20D8AF80422}" dt="2026-02-04T00:32:56.033" v="6458" actId="478"/>
          <ac:picMkLst>
            <pc:docMk/>
            <pc:sldMk cId="3593205623" sldId="446"/>
            <ac:picMk id="12" creationId="{48A087E7-04A4-35A7-71BC-57332814B8D2}"/>
          </ac:picMkLst>
        </pc:picChg>
        <pc:picChg chg="del">
          <ac:chgData name="BAYRAM DÜNDAR" userId="20c76ee4-93e7-49f9-a784-b530f3f765e2" providerId="ADAL" clId="{E941C0F3-2269-4631-B4D1-A20D8AF80422}" dt="2026-02-04T00:32:55.436" v="6457" actId="478"/>
          <ac:picMkLst>
            <pc:docMk/>
            <pc:sldMk cId="3593205623" sldId="446"/>
            <ac:picMk id="14" creationId="{2E3D0FC5-B0F2-9772-5E6B-DCE30EDB4758}"/>
          </ac:picMkLst>
        </pc:picChg>
        <pc:cxnChg chg="add mod modVis">
          <ac:chgData name="BAYRAM DÜNDAR" userId="20c76ee4-93e7-49f9-a784-b530f3f765e2" providerId="ADAL" clId="{E941C0F3-2269-4631-B4D1-A20D8AF80422}" dt="2026-02-04T13:52:47.065" v="12396"/>
          <ac:cxnSpMkLst>
            <pc:docMk/>
            <pc:sldMk cId="3593205623" sldId="446"/>
            <ac:cxnSpMk id="9" creationId="{AB67C34D-7F16-EE4B-8028-545F30B6ABCE}"/>
          </ac:cxnSpMkLst>
        </pc:cxnChg>
      </pc:sldChg>
      <pc:sldChg chg="addSp delSp modSp mod ord">
        <pc:chgData name="BAYRAM DÜNDAR" userId="20c76ee4-93e7-49f9-a784-b530f3f765e2" providerId="ADAL" clId="{E941C0F3-2269-4631-B4D1-A20D8AF80422}" dt="2026-02-04T14:06:39.095" v="12427" actId="1076"/>
        <pc:sldMkLst>
          <pc:docMk/>
          <pc:sldMk cId="2252852723" sldId="447"/>
        </pc:sldMkLst>
        <pc:spChg chg="mod">
          <ac:chgData name="BAYRAM DÜNDAR" userId="20c76ee4-93e7-49f9-a784-b530f3f765e2" providerId="ADAL" clId="{E941C0F3-2269-4631-B4D1-A20D8AF80422}" dt="2026-02-04T14:06:19.095" v="12421" actId="1076"/>
          <ac:spMkLst>
            <pc:docMk/>
            <pc:sldMk cId="2252852723" sldId="447"/>
            <ac:spMk id="2" creationId="{2E60F9B8-ABC2-3300-7E25-E85FEE5B19CD}"/>
          </ac:spMkLst>
        </pc:spChg>
        <pc:spChg chg="mod">
          <ac:chgData name="BAYRAM DÜNDAR" userId="20c76ee4-93e7-49f9-a784-b530f3f765e2" providerId="ADAL" clId="{E941C0F3-2269-4631-B4D1-A20D8AF80422}" dt="2026-02-04T14:06:17.030" v="12420" actId="1076"/>
          <ac:spMkLst>
            <pc:docMk/>
            <pc:sldMk cId="2252852723" sldId="447"/>
            <ac:spMk id="4" creationId="{B64D2C2C-2940-DF16-2188-FF7FEED6CDCC}"/>
          </ac:spMkLst>
        </pc:spChg>
        <pc:spChg chg="del mod">
          <ac:chgData name="BAYRAM DÜNDAR" userId="20c76ee4-93e7-49f9-a784-b530f3f765e2" providerId="ADAL" clId="{E941C0F3-2269-4631-B4D1-A20D8AF80422}" dt="2026-02-04T00:39:21.455" v="6494" actId="478"/>
          <ac:spMkLst>
            <pc:docMk/>
            <pc:sldMk cId="2252852723" sldId="447"/>
            <ac:spMk id="5" creationId="{B64D2C2C-2940-DF16-2188-FF7FEED6CDCC}"/>
          </ac:spMkLst>
        </pc:spChg>
        <pc:picChg chg="add mod">
          <ac:chgData name="BAYRAM DÜNDAR" userId="20c76ee4-93e7-49f9-a784-b530f3f765e2" providerId="ADAL" clId="{E941C0F3-2269-4631-B4D1-A20D8AF80422}" dt="2026-02-04T14:06:39.095" v="12427" actId="1076"/>
          <ac:picMkLst>
            <pc:docMk/>
            <pc:sldMk cId="2252852723" sldId="447"/>
            <ac:picMk id="6" creationId="{F8449084-6A09-CBC3-D293-46630A786D21}"/>
          </ac:picMkLst>
        </pc:picChg>
        <pc:cxnChg chg="add mod modVis">
          <ac:chgData name="BAYRAM DÜNDAR" userId="20c76ee4-93e7-49f9-a784-b530f3f765e2" providerId="ADAL" clId="{E941C0F3-2269-4631-B4D1-A20D8AF80422}" dt="2026-02-04T13:52:47.065" v="12396"/>
          <ac:cxnSpMkLst>
            <pc:docMk/>
            <pc:sldMk cId="2252852723" sldId="447"/>
            <ac:cxnSpMk id="3" creationId="{BE911C26-1AC1-4741-1721-DD57551C5741}"/>
          </ac:cxnSpMkLst>
        </pc:cxnChg>
      </pc:sldChg>
      <pc:sldChg chg="modSp del mod">
        <pc:chgData name="BAYRAM DÜNDAR" userId="20c76ee4-93e7-49f9-a784-b530f3f765e2" providerId="ADAL" clId="{E941C0F3-2269-4631-B4D1-A20D8AF80422}" dt="2026-02-04T01:04:25.656" v="6624" actId="47"/>
        <pc:sldMkLst>
          <pc:docMk/>
          <pc:sldMk cId="585685016" sldId="448"/>
        </pc:sldMkLst>
        <pc:spChg chg="mod">
          <ac:chgData name="BAYRAM DÜNDAR" userId="20c76ee4-93e7-49f9-a784-b530f3f765e2" providerId="ADAL" clId="{E941C0F3-2269-4631-B4D1-A20D8AF80422}" dt="2026-02-04T00:58:48.757" v="6603" actId="20577"/>
          <ac:spMkLst>
            <pc:docMk/>
            <pc:sldMk cId="585685016" sldId="448"/>
            <ac:spMk id="5" creationId="{B64D2C2C-2940-DF16-2188-FF7FEED6CDCC}"/>
          </ac:spMkLst>
        </pc:spChg>
      </pc:sldChg>
      <pc:sldChg chg="addSp delSp modSp mod">
        <pc:chgData name="BAYRAM DÜNDAR" userId="20c76ee4-93e7-49f9-a784-b530f3f765e2" providerId="ADAL" clId="{E941C0F3-2269-4631-B4D1-A20D8AF80422}" dt="2026-02-04T13:52:47.065" v="12396"/>
        <pc:sldMkLst>
          <pc:docMk/>
          <pc:sldMk cId="1117058723" sldId="449"/>
        </pc:sldMkLst>
        <pc:picChg chg="del">
          <ac:chgData name="BAYRAM DÜNDAR" userId="20c76ee4-93e7-49f9-a784-b530f3f765e2" providerId="ADAL" clId="{E941C0F3-2269-4631-B4D1-A20D8AF80422}" dt="2026-02-04T00:52:55.559" v="6530" actId="478"/>
          <ac:picMkLst>
            <pc:docMk/>
            <pc:sldMk cId="1117058723" sldId="449"/>
            <ac:picMk id="3" creationId="{E8599162-0504-DE83-6CB7-BD514EDE16B1}"/>
          </ac:picMkLst>
        </pc:picChg>
        <pc:picChg chg="add del mod">
          <ac:chgData name="BAYRAM DÜNDAR" userId="20c76ee4-93e7-49f9-a784-b530f3f765e2" providerId="ADAL" clId="{E941C0F3-2269-4631-B4D1-A20D8AF80422}" dt="2026-02-04T00:54:54.756" v="6553" actId="21"/>
          <ac:picMkLst>
            <pc:docMk/>
            <pc:sldMk cId="1117058723" sldId="449"/>
            <ac:picMk id="4" creationId="{18D232D7-0B25-5334-1EDC-8E17B83A852E}"/>
          </ac:picMkLst>
        </pc:picChg>
        <pc:picChg chg="del">
          <ac:chgData name="BAYRAM DÜNDAR" userId="20c76ee4-93e7-49f9-a784-b530f3f765e2" providerId="ADAL" clId="{E941C0F3-2269-4631-B4D1-A20D8AF80422}" dt="2026-02-04T00:52:56.149" v="6531" actId="478"/>
          <ac:picMkLst>
            <pc:docMk/>
            <pc:sldMk cId="1117058723" sldId="449"/>
            <ac:picMk id="8" creationId="{C1905AF0-56AB-1DE3-5788-95A0F5D57175}"/>
          </ac:picMkLst>
        </pc:picChg>
        <pc:picChg chg="add mod">
          <ac:chgData name="BAYRAM DÜNDAR" userId="20c76ee4-93e7-49f9-a784-b530f3f765e2" providerId="ADAL" clId="{E941C0F3-2269-4631-B4D1-A20D8AF80422}" dt="2026-02-04T01:01:25.659" v="6620" actId="1076"/>
          <ac:picMkLst>
            <pc:docMk/>
            <pc:sldMk cId="1117058723" sldId="449"/>
            <ac:picMk id="9" creationId="{701CF2E1-9595-F62A-258E-34CEC99A3F1F}"/>
          </ac:picMkLst>
        </pc:picChg>
        <pc:cxnChg chg="add mod modVis">
          <ac:chgData name="BAYRAM DÜNDAR" userId="20c76ee4-93e7-49f9-a784-b530f3f765e2" providerId="ADAL" clId="{E941C0F3-2269-4631-B4D1-A20D8AF80422}" dt="2026-02-04T13:52:47.065" v="12396"/>
          <ac:cxnSpMkLst>
            <pc:docMk/>
            <pc:sldMk cId="1117058723" sldId="449"/>
            <ac:cxnSpMk id="2" creationId="{E96AFB73-623F-64AB-BC9D-6862EF2D4492}"/>
          </ac:cxnSpMkLst>
        </pc:cxnChg>
      </pc:sldChg>
      <pc:sldChg chg="addSp modSp mod">
        <pc:chgData name="BAYRAM DÜNDAR" userId="20c76ee4-93e7-49f9-a784-b530f3f765e2" providerId="ADAL" clId="{E941C0F3-2269-4631-B4D1-A20D8AF80422}" dt="2026-02-04T13:52:47.065" v="12396"/>
        <pc:sldMkLst>
          <pc:docMk/>
          <pc:sldMk cId="2196953254" sldId="450"/>
        </pc:sldMkLst>
        <pc:spChg chg="mod">
          <ac:chgData name="BAYRAM DÜNDAR" userId="20c76ee4-93e7-49f9-a784-b530f3f765e2" providerId="ADAL" clId="{E941C0F3-2269-4631-B4D1-A20D8AF80422}" dt="2026-02-04T01:02:55.646" v="6622" actId="20577"/>
          <ac:spMkLst>
            <pc:docMk/>
            <pc:sldMk cId="2196953254" sldId="450"/>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196953254" sldId="450"/>
            <ac:cxnSpMk id="2" creationId="{E5607631-D3C9-C0EA-BAF4-BFC06720C569}"/>
          </ac:cxnSpMkLst>
        </pc:cxnChg>
      </pc:sldChg>
      <pc:sldChg chg="addSp delSp modSp mod">
        <pc:chgData name="BAYRAM DÜNDAR" userId="20c76ee4-93e7-49f9-a784-b530f3f765e2" providerId="ADAL" clId="{E941C0F3-2269-4631-B4D1-A20D8AF80422}" dt="2026-02-04T13:52:47.065" v="12396"/>
        <pc:sldMkLst>
          <pc:docMk/>
          <pc:sldMk cId="2769811518" sldId="451"/>
        </pc:sldMkLst>
        <pc:picChg chg="add mod">
          <ac:chgData name="BAYRAM DÜNDAR" userId="20c76ee4-93e7-49f9-a784-b530f3f765e2" providerId="ADAL" clId="{E941C0F3-2269-4631-B4D1-A20D8AF80422}" dt="2026-02-04T01:01:13.595" v="6617" actId="1076"/>
          <ac:picMkLst>
            <pc:docMk/>
            <pc:sldMk cId="2769811518" sldId="451"/>
            <ac:picMk id="3" creationId="{AC9E6808-42EC-8516-2920-85ED9464A07C}"/>
          </ac:picMkLst>
        </pc:picChg>
        <pc:picChg chg="del">
          <ac:chgData name="BAYRAM DÜNDAR" userId="20c76ee4-93e7-49f9-a784-b530f3f765e2" providerId="ADAL" clId="{E941C0F3-2269-4631-B4D1-A20D8AF80422}" dt="2026-02-04T01:00:17.783" v="6609" actId="478"/>
          <ac:picMkLst>
            <pc:docMk/>
            <pc:sldMk cId="2769811518" sldId="451"/>
            <ac:picMk id="9" creationId="{701CF2E1-9595-F62A-258E-34CEC99A3F1F}"/>
          </ac:picMkLst>
        </pc:picChg>
        <pc:cxnChg chg="add mod modVis">
          <ac:chgData name="BAYRAM DÜNDAR" userId="20c76ee4-93e7-49f9-a784-b530f3f765e2" providerId="ADAL" clId="{E941C0F3-2269-4631-B4D1-A20D8AF80422}" dt="2026-02-04T13:52:47.065" v="12396"/>
          <ac:cxnSpMkLst>
            <pc:docMk/>
            <pc:sldMk cId="2769811518" sldId="451"/>
            <ac:cxnSpMk id="2" creationId="{AEF54816-776E-C0DD-5391-716425F0C488}"/>
          </ac:cxnSpMkLst>
        </pc:cxnChg>
      </pc:sldChg>
      <pc:sldChg chg="addSp delSp modSp mod ord">
        <pc:chgData name="BAYRAM DÜNDAR" userId="20c76ee4-93e7-49f9-a784-b530f3f765e2" providerId="ADAL" clId="{E941C0F3-2269-4631-B4D1-A20D8AF80422}" dt="2026-02-04T13:52:47.065" v="12396"/>
        <pc:sldMkLst>
          <pc:docMk/>
          <pc:sldMk cId="3464310213" sldId="452"/>
        </pc:sldMkLst>
        <pc:spChg chg="add mod">
          <ac:chgData name="BAYRAM DÜNDAR" userId="20c76ee4-93e7-49f9-a784-b530f3f765e2" providerId="ADAL" clId="{E941C0F3-2269-4631-B4D1-A20D8AF80422}" dt="2026-02-04T13:07:27.087" v="7949" actId="207"/>
          <ac:spMkLst>
            <pc:docMk/>
            <pc:sldMk cId="3464310213" sldId="452"/>
            <ac:spMk id="2" creationId="{43D08573-7BF6-663C-0176-3450207B2167}"/>
          </ac:spMkLst>
        </pc:spChg>
        <pc:spChg chg="add mod">
          <ac:chgData name="BAYRAM DÜNDAR" userId="20c76ee4-93e7-49f9-a784-b530f3f765e2" providerId="ADAL" clId="{E941C0F3-2269-4631-B4D1-A20D8AF80422}" dt="2026-02-04T13:07:48.254" v="7953" actId="1076"/>
          <ac:spMkLst>
            <pc:docMk/>
            <pc:sldMk cId="3464310213" sldId="452"/>
            <ac:spMk id="3" creationId="{DBEF3E0A-6794-87D2-D2E9-0865E1332147}"/>
          </ac:spMkLst>
        </pc:spChg>
        <pc:picChg chg="del">
          <ac:chgData name="BAYRAM DÜNDAR" userId="20c76ee4-93e7-49f9-a784-b530f3f765e2" providerId="ADAL" clId="{E941C0F3-2269-4631-B4D1-A20D8AF80422}" dt="2026-02-04T01:10:40.851" v="6655" actId="478"/>
          <ac:picMkLst>
            <pc:docMk/>
            <pc:sldMk cId="3464310213" sldId="452"/>
            <ac:picMk id="3" creationId="{A8C6F8F5-EF19-67A1-AFC1-45415BAEF83C}"/>
          </ac:picMkLst>
        </pc:picChg>
        <pc:picChg chg="add mod">
          <ac:chgData name="BAYRAM DÜNDAR" userId="20c76ee4-93e7-49f9-a784-b530f3f765e2" providerId="ADAL" clId="{E941C0F3-2269-4631-B4D1-A20D8AF80422}" dt="2026-02-04T01:12:59.251" v="6666" actId="1076"/>
          <ac:picMkLst>
            <pc:docMk/>
            <pc:sldMk cId="3464310213" sldId="452"/>
            <ac:picMk id="4" creationId="{02EBD5FA-6ACB-6B95-B20C-B13CF7D3E7C9}"/>
          </ac:picMkLst>
        </pc:picChg>
        <pc:picChg chg="del">
          <ac:chgData name="BAYRAM DÜNDAR" userId="20c76ee4-93e7-49f9-a784-b530f3f765e2" providerId="ADAL" clId="{E941C0F3-2269-4631-B4D1-A20D8AF80422}" dt="2026-02-04T01:10:40.250" v="6654" actId="478"/>
          <ac:picMkLst>
            <pc:docMk/>
            <pc:sldMk cId="3464310213" sldId="452"/>
            <ac:picMk id="7" creationId="{D5A9A4E2-8A05-692A-9730-0B058839D5F4}"/>
          </ac:picMkLst>
        </pc:picChg>
        <pc:picChg chg="add mod">
          <ac:chgData name="BAYRAM DÜNDAR" userId="20c76ee4-93e7-49f9-a784-b530f3f765e2" providerId="ADAL" clId="{E941C0F3-2269-4631-B4D1-A20D8AF80422}" dt="2026-02-04T01:13:02.403" v="6667" actId="1076"/>
          <ac:picMkLst>
            <pc:docMk/>
            <pc:sldMk cId="3464310213" sldId="452"/>
            <ac:picMk id="9" creationId="{57EDBF20-9007-9408-D34B-88DF94C9EB89}"/>
          </ac:picMkLst>
        </pc:picChg>
        <pc:cxnChg chg="add mod modVis">
          <ac:chgData name="BAYRAM DÜNDAR" userId="20c76ee4-93e7-49f9-a784-b530f3f765e2" providerId="ADAL" clId="{E941C0F3-2269-4631-B4D1-A20D8AF80422}" dt="2026-02-04T13:52:47.065" v="12396"/>
          <ac:cxnSpMkLst>
            <pc:docMk/>
            <pc:sldMk cId="3464310213" sldId="452"/>
            <ac:cxnSpMk id="7" creationId="{94D2ECF1-73AE-176F-36F4-4A232BA6505D}"/>
          </ac:cxnSpMkLst>
        </pc:cxnChg>
      </pc:sldChg>
      <pc:sldChg chg="addSp delSp modSp mod">
        <pc:chgData name="BAYRAM DÜNDAR" userId="20c76ee4-93e7-49f9-a784-b530f3f765e2" providerId="ADAL" clId="{E941C0F3-2269-4631-B4D1-A20D8AF80422}" dt="2026-02-04T13:52:47.065" v="12396"/>
        <pc:sldMkLst>
          <pc:docMk/>
          <pc:sldMk cId="2700236860" sldId="453"/>
        </pc:sldMkLst>
        <pc:spChg chg="add mod">
          <ac:chgData name="BAYRAM DÜNDAR" userId="20c76ee4-93e7-49f9-a784-b530f3f765e2" providerId="ADAL" clId="{E941C0F3-2269-4631-B4D1-A20D8AF80422}" dt="2026-02-04T02:04:06.409" v="7322" actId="1076"/>
          <ac:spMkLst>
            <pc:docMk/>
            <pc:sldMk cId="2700236860" sldId="453"/>
            <ac:spMk id="3" creationId="{A95AFB89-053D-EC93-AACA-B880E47F4D01}"/>
          </ac:spMkLst>
        </pc:spChg>
        <pc:picChg chg="del">
          <ac:chgData name="BAYRAM DÜNDAR" userId="20c76ee4-93e7-49f9-a784-b530f3f765e2" providerId="ADAL" clId="{E941C0F3-2269-4631-B4D1-A20D8AF80422}" dt="2026-02-04T01:14:32.681" v="6668" actId="478"/>
          <ac:picMkLst>
            <pc:docMk/>
            <pc:sldMk cId="2700236860" sldId="453"/>
            <ac:picMk id="4" creationId="{02EBD5FA-6ACB-6B95-B20C-B13CF7D3E7C9}"/>
          </ac:picMkLst>
        </pc:picChg>
        <pc:picChg chg="add mod">
          <ac:chgData name="BAYRAM DÜNDAR" userId="20c76ee4-93e7-49f9-a784-b530f3f765e2" providerId="ADAL" clId="{E941C0F3-2269-4631-B4D1-A20D8AF80422}" dt="2026-02-04T02:04:09.361" v="7323" actId="1076"/>
          <ac:picMkLst>
            <pc:docMk/>
            <pc:sldMk cId="2700236860" sldId="453"/>
            <ac:picMk id="8" creationId="{2447F147-B0F2-C44A-49DC-DEAB67A396BC}"/>
          </ac:picMkLst>
        </pc:picChg>
        <pc:picChg chg="del">
          <ac:chgData name="BAYRAM DÜNDAR" userId="20c76ee4-93e7-49f9-a784-b530f3f765e2" providerId="ADAL" clId="{E941C0F3-2269-4631-B4D1-A20D8AF80422}" dt="2026-02-04T01:14:33.274" v="6669" actId="478"/>
          <ac:picMkLst>
            <pc:docMk/>
            <pc:sldMk cId="2700236860" sldId="453"/>
            <ac:picMk id="9" creationId="{57EDBF20-9007-9408-D34B-88DF94C9EB89}"/>
          </ac:picMkLst>
        </pc:picChg>
        <pc:cxnChg chg="add mod modVis">
          <ac:chgData name="BAYRAM DÜNDAR" userId="20c76ee4-93e7-49f9-a784-b530f3f765e2" providerId="ADAL" clId="{E941C0F3-2269-4631-B4D1-A20D8AF80422}" dt="2026-02-04T13:52:47.065" v="12396"/>
          <ac:cxnSpMkLst>
            <pc:docMk/>
            <pc:sldMk cId="2700236860" sldId="453"/>
            <ac:cxnSpMk id="2" creationId="{42AE7108-4AB7-3441-7ACB-0423C9619901}"/>
          </ac:cxnSpMkLst>
        </pc:cxnChg>
      </pc:sldChg>
      <pc:sldChg chg="addSp delSp modSp mod">
        <pc:chgData name="BAYRAM DÜNDAR" userId="20c76ee4-93e7-49f9-a784-b530f3f765e2" providerId="ADAL" clId="{E941C0F3-2269-4631-B4D1-A20D8AF80422}" dt="2026-02-05T00:04:32.511" v="12894" actId="113"/>
        <pc:sldMkLst>
          <pc:docMk/>
          <pc:sldMk cId="4210521099" sldId="454"/>
        </pc:sldMkLst>
        <pc:spChg chg="add mod">
          <ac:chgData name="BAYRAM DÜNDAR" userId="20c76ee4-93e7-49f9-a784-b530f3f765e2" providerId="ADAL" clId="{E941C0F3-2269-4631-B4D1-A20D8AF80422}" dt="2026-02-05T00:04:32.511" v="12894" actId="113"/>
          <ac:spMkLst>
            <pc:docMk/>
            <pc:sldMk cId="4210521099" sldId="454"/>
            <ac:spMk id="4" creationId="{D657E0C7-C528-7577-C7CD-314A50F4BC28}"/>
          </ac:spMkLst>
        </pc:spChg>
        <pc:graphicFrameChg chg="add del mod modGraphic">
          <ac:chgData name="BAYRAM DÜNDAR" userId="20c76ee4-93e7-49f9-a784-b530f3f765e2" providerId="ADAL" clId="{E941C0F3-2269-4631-B4D1-A20D8AF80422}" dt="2026-02-04T01:19:14.225" v="6717" actId="478"/>
          <ac:graphicFrameMkLst>
            <pc:docMk/>
            <pc:sldMk cId="4210521099" sldId="454"/>
            <ac:graphicFrameMk id="2" creationId="{AFE5823A-273F-287D-E02B-FA074D20201C}"/>
          </ac:graphicFrameMkLst>
        </pc:graphicFrameChg>
        <pc:picChg chg="del">
          <ac:chgData name="BAYRAM DÜNDAR" userId="20c76ee4-93e7-49f9-a784-b530f3f765e2" providerId="ADAL" clId="{E941C0F3-2269-4631-B4D1-A20D8AF80422}" dt="2026-02-04T01:16:53.029" v="6670" actId="478"/>
          <ac:picMkLst>
            <pc:docMk/>
            <pc:sldMk cId="4210521099" sldId="454"/>
            <ac:picMk id="3" creationId="{E8599162-0504-DE83-6CB7-BD514EDE16B1}"/>
          </ac:picMkLst>
        </pc:picChg>
        <pc:picChg chg="del">
          <ac:chgData name="BAYRAM DÜNDAR" userId="20c76ee4-93e7-49f9-a784-b530f3f765e2" providerId="ADAL" clId="{E941C0F3-2269-4631-B4D1-A20D8AF80422}" dt="2026-02-04T01:16:53.754" v="6671" actId="478"/>
          <ac:picMkLst>
            <pc:docMk/>
            <pc:sldMk cId="4210521099" sldId="454"/>
            <ac:picMk id="8" creationId="{C1905AF0-56AB-1DE3-5788-95A0F5D57175}"/>
          </ac:picMkLst>
        </pc:picChg>
        <pc:picChg chg="add mod">
          <ac:chgData name="BAYRAM DÜNDAR" userId="20c76ee4-93e7-49f9-a784-b530f3f765e2" providerId="ADAL" clId="{E941C0F3-2269-4631-B4D1-A20D8AF80422}" dt="2026-02-04T01:22:51.890" v="6797" actId="14100"/>
          <ac:picMkLst>
            <pc:docMk/>
            <pc:sldMk cId="4210521099" sldId="454"/>
            <ac:picMk id="9" creationId="{D2FD2192-6A08-1496-2C83-78D5711D016F}"/>
          </ac:picMkLst>
        </pc:picChg>
        <pc:picChg chg="del">
          <ac:chgData name="BAYRAM DÜNDAR" userId="20c76ee4-93e7-49f9-a784-b530f3f765e2" providerId="ADAL" clId="{E941C0F3-2269-4631-B4D1-A20D8AF80422}" dt="2026-02-04T01:16:54.204" v="6672" actId="478"/>
          <ac:picMkLst>
            <pc:docMk/>
            <pc:sldMk cId="4210521099" sldId="454"/>
            <ac:picMk id="11" creationId="{536BE81D-B716-DF47-2AAC-D07804DBC592}"/>
          </ac:picMkLst>
        </pc:picChg>
        <pc:picChg chg="add mod">
          <ac:chgData name="BAYRAM DÜNDAR" userId="20c76ee4-93e7-49f9-a784-b530f3f765e2" providerId="ADAL" clId="{E941C0F3-2269-4631-B4D1-A20D8AF80422}" dt="2026-02-04T01:22:42.363" v="6794" actId="1076"/>
          <ac:picMkLst>
            <pc:docMk/>
            <pc:sldMk cId="4210521099" sldId="454"/>
            <ac:picMk id="12" creationId="{BC586A3E-0BF2-3EB6-0474-8677B9A1EB74}"/>
          </ac:picMkLst>
        </pc:picChg>
        <pc:cxnChg chg="add mod modVis">
          <ac:chgData name="BAYRAM DÜNDAR" userId="20c76ee4-93e7-49f9-a784-b530f3f765e2" providerId="ADAL" clId="{E941C0F3-2269-4631-B4D1-A20D8AF80422}" dt="2026-02-04T13:52:47.065" v="12396"/>
          <ac:cxnSpMkLst>
            <pc:docMk/>
            <pc:sldMk cId="4210521099" sldId="454"/>
            <ac:cxnSpMk id="2" creationId="{1AD265CD-EAFA-969B-D07A-D16072BB0030}"/>
          </ac:cxnSpMkLst>
        </pc:cxnChg>
      </pc:sldChg>
      <pc:sldChg chg="addSp delSp modSp mod">
        <pc:chgData name="BAYRAM DÜNDAR" userId="20c76ee4-93e7-49f9-a784-b530f3f765e2" providerId="ADAL" clId="{E941C0F3-2269-4631-B4D1-A20D8AF80422}" dt="2026-02-04T13:52:47.065" v="12396"/>
        <pc:sldMkLst>
          <pc:docMk/>
          <pc:sldMk cId="1193063098" sldId="455"/>
        </pc:sldMkLst>
        <pc:spChg chg="add mod">
          <ac:chgData name="BAYRAM DÜNDAR" userId="20c76ee4-93e7-49f9-a784-b530f3f765e2" providerId="ADAL" clId="{E941C0F3-2269-4631-B4D1-A20D8AF80422}" dt="2026-02-04T01:27:04.099" v="6843" actId="14100"/>
          <ac:spMkLst>
            <pc:docMk/>
            <pc:sldMk cId="1193063098" sldId="455"/>
            <ac:spMk id="4" creationId="{7DF08D52-8A83-D9AF-8017-87CB30629D0E}"/>
          </ac:spMkLst>
        </pc:spChg>
        <pc:picChg chg="del">
          <ac:chgData name="BAYRAM DÜNDAR" userId="20c76ee4-93e7-49f9-a784-b530f3f765e2" providerId="ADAL" clId="{E941C0F3-2269-4631-B4D1-A20D8AF80422}" dt="2026-02-04T01:25:33.378" v="6799" actId="478"/>
          <ac:picMkLst>
            <pc:docMk/>
            <pc:sldMk cId="1193063098" sldId="455"/>
            <ac:picMk id="3" creationId="{7AD002F8-2797-73B6-328A-B91958D3317C}"/>
          </ac:picMkLst>
        </pc:picChg>
        <pc:picChg chg="del">
          <ac:chgData name="BAYRAM DÜNDAR" userId="20c76ee4-93e7-49f9-a784-b530f3f765e2" providerId="ADAL" clId="{E941C0F3-2269-4631-B4D1-A20D8AF80422}" dt="2026-02-04T01:25:32.709" v="6798" actId="478"/>
          <ac:picMkLst>
            <pc:docMk/>
            <pc:sldMk cId="1193063098" sldId="455"/>
            <ac:picMk id="7" creationId="{760C9FC2-8EFD-F155-E860-82EEE254EC7D}"/>
          </ac:picMkLst>
        </pc:picChg>
        <pc:picChg chg="del">
          <ac:chgData name="BAYRAM DÜNDAR" userId="20c76ee4-93e7-49f9-a784-b530f3f765e2" providerId="ADAL" clId="{E941C0F3-2269-4631-B4D1-A20D8AF80422}" dt="2026-02-04T01:25:33.913" v="6800" actId="478"/>
          <ac:picMkLst>
            <pc:docMk/>
            <pc:sldMk cId="1193063098" sldId="455"/>
            <ac:picMk id="9" creationId="{4B43EC35-3DCC-CA3B-88EE-59E9811CED5E}"/>
          </ac:picMkLst>
        </pc:picChg>
        <pc:picChg chg="add mod">
          <ac:chgData name="BAYRAM DÜNDAR" userId="20c76ee4-93e7-49f9-a784-b530f3f765e2" providerId="ADAL" clId="{E941C0F3-2269-4631-B4D1-A20D8AF80422}" dt="2026-02-04T01:27:09.154" v="6845" actId="14100"/>
          <ac:picMkLst>
            <pc:docMk/>
            <pc:sldMk cId="1193063098" sldId="455"/>
            <ac:picMk id="10" creationId="{9BB1A20F-616D-67BC-ADF0-208466429643}"/>
          </ac:picMkLst>
        </pc:picChg>
        <pc:picChg chg="add mod ord">
          <ac:chgData name="BAYRAM DÜNDAR" userId="20c76ee4-93e7-49f9-a784-b530f3f765e2" providerId="ADAL" clId="{E941C0F3-2269-4631-B4D1-A20D8AF80422}" dt="2026-02-04T01:27:58.795" v="6851" actId="14100"/>
          <ac:picMkLst>
            <pc:docMk/>
            <pc:sldMk cId="1193063098" sldId="455"/>
            <ac:picMk id="12" creationId="{1626C1F4-8D5F-C5EE-0C34-BB064D8FF962}"/>
          </ac:picMkLst>
        </pc:picChg>
        <pc:cxnChg chg="add mod modVis">
          <ac:chgData name="BAYRAM DÜNDAR" userId="20c76ee4-93e7-49f9-a784-b530f3f765e2" providerId="ADAL" clId="{E941C0F3-2269-4631-B4D1-A20D8AF80422}" dt="2026-02-04T13:52:47.065" v="12396"/>
          <ac:cxnSpMkLst>
            <pc:docMk/>
            <pc:sldMk cId="1193063098" sldId="455"/>
            <ac:cxnSpMk id="2" creationId="{E5DDB378-AE5B-1959-57B4-F69B693427D9}"/>
          </ac:cxnSpMkLst>
        </pc:cxnChg>
      </pc:sldChg>
      <pc:sldChg chg="addSp delSp modSp mod">
        <pc:chgData name="BAYRAM DÜNDAR" userId="20c76ee4-93e7-49f9-a784-b530f3f765e2" providerId="ADAL" clId="{E941C0F3-2269-4631-B4D1-A20D8AF80422}" dt="2026-02-04T13:52:47.065" v="12396"/>
        <pc:sldMkLst>
          <pc:docMk/>
          <pc:sldMk cId="437034037" sldId="456"/>
        </pc:sldMkLst>
        <pc:spChg chg="add mod">
          <ac:chgData name="BAYRAM DÜNDAR" userId="20c76ee4-93e7-49f9-a784-b530f3f765e2" providerId="ADAL" clId="{E941C0F3-2269-4631-B4D1-A20D8AF80422}" dt="2026-02-04T01:32:32.252" v="6898" actId="14100"/>
          <ac:spMkLst>
            <pc:docMk/>
            <pc:sldMk cId="437034037" sldId="456"/>
            <ac:spMk id="3" creationId="{12E0D090-EE2D-D97C-EED8-342615F43636}"/>
          </ac:spMkLst>
        </pc:spChg>
        <pc:spChg chg="add mod">
          <ac:chgData name="BAYRAM DÜNDAR" userId="20c76ee4-93e7-49f9-a784-b530f3f765e2" providerId="ADAL" clId="{E941C0F3-2269-4631-B4D1-A20D8AF80422}" dt="2026-02-04T01:35:08.123" v="6925" actId="14100"/>
          <ac:spMkLst>
            <pc:docMk/>
            <pc:sldMk cId="437034037" sldId="456"/>
            <ac:spMk id="10" creationId="{2FC71DE0-0A45-D21B-04D4-7CB8E09E667A}"/>
          </ac:spMkLst>
        </pc:spChg>
        <pc:picChg chg="del">
          <ac:chgData name="BAYRAM DÜNDAR" userId="20c76ee4-93e7-49f9-a784-b530f3f765e2" providerId="ADAL" clId="{E941C0F3-2269-4631-B4D1-A20D8AF80422}" dt="2026-02-04T01:30:40.978" v="6859" actId="478"/>
          <ac:picMkLst>
            <pc:docMk/>
            <pc:sldMk cId="437034037" sldId="456"/>
            <ac:picMk id="4" creationId="{00AACEA4-5623-2E72-F4D2-3E78F9AF26D1}"/>
          </ac:picMkLst>
        </pc:picChg>
        <pc:picChg chg="add mod">
          <ac:chgData name="BAYRAM DÜNDAR" userId="20c76ee4-93e7-49f9-a784-b530f3f765e2" providerId="ADAL" clId="{E941C0F3-2269-4631-B4D1-A20D8AF80422}" dt="2026-02-04T01:33:27.002" v="6905" actId="14100"/>
          <ac:picMkLst>
            <pc:docMk/>
            <pc:sldMk cId="437034037" sldId="456"/>
            <ac:picMk id="8" creationId="{F28C6374-247B-C65E-B106-91B7F6B0747A}"/>
          </ac:picMkLst>
        </pc:picChg>
        <pc:picChg chg="add mod">
          <ac:chgData name="BAYRAM DÜNDAR" userId="20c76ee4-93e7-49f9-a784-b530f3f765e2" providerId="ADAL" clId="{E941C0F3-2269-4631-B4D1-A20D8AF80422}" dt="2026-02-04T01:35:03.825" v="6924" actId="14100"/>
          <ac:picMkLst>
            <pc:docMk/>
            <pc:sldMk cId="437034037" sldId="456"/>
            <ac:picMk id="12" creationId="{228DA7C7-A02B-815E-EF23-2D5D99ED597D}"/>
          </ac:picMkLst>
        </pc:picChg>
        <pc:cxnChg chg="add mod modVis">
          <ac:chgData name="BAYRAM DÜNDAR" userId="20c76ee4-93e7-49f9-a784-b530f3f765e2" providerId="ADAL" clId="{E941C0F3-2269-4631-B4D1-A20D8AF80422}" dt="2026-02-04T13:52:47.065" v="12396"/>
          <ac:cxnSpMkLst>
            <pc:docMk/>
            <pc:sldMk cId="437034037" sldId="456"/>
            <ac:cxnSpMk id="2" creationId="{EE9C097F-D76B-F998-1509-B8B52ABBA63A}"/>
          </ac:cxnSpMkLst>
        </pc:cxnChg>
      </pc:sldChg>
      <pc:sldChg chg="addSp delSp modSp mod">
        <pc:chgData name="BAYRAM DÜNDAR" userId="20c76ee4-93e7-49f9-a784-b530f3f765e2" providerId="ADAL" clId="{E941C0F3-2269-4631-B4D1-A20D8AF80422}" dt="2026-02-04T13:52:47.065" v="12396"/>
        <pc:sldMkLst>
          <pc:docMk/>
          <pc:sldMk cId="1250144196" sldId="457"/>
        </pc:sldMkLst>
        <pc:spChg chg="add mod">
          <ac:chgData name="BAYRAM DÜNDAR" userId="20c76ee4-93e7-49f9-a784-b530f3f765e2" providerId="ADAL" clId="{E941C0F3-2269-4631-B4D1-A20D8AF80422}" dt="2026-02-04T01:39:39.141" v="6973" actId="14100"/>
          <ac:spMkLst>
            <pc:docMk/>
            <pc:sldMk cId="1250144196" sldId="457"/>
            <ac:spMk id="8" creationId="{E0EE42EE-6D7C-1A3A-2B95-739E270A3641}"/>
          </ac:spMkLst>
        </pc:spChg>
        <pc:picChg chg="add mod">
          <ac:chgData name="BAYRAM DÜNDAR" userId="20c76ee4-93e7-49f9-a784-b530f3f765e2" providerId="ADAL" clId="{E941C0F3-2269-4631-B4D1-A20D8AF80422}" dt="2026-02-04T01:38:27.482" v="6937" actId="14100"/>
          <ac:picMkLst>
            <pc:docMk/>
            <pc:sldMk cId="1250144196" sldId="457"/>
            <ac:picMk id="3" creationId="{1AB2F1A5-7E8E-5174-58E3-6B2B91398076}"/>
          </ac:picMkLst>
        </pc:picChg>
        <pc:picChg chg="del">
          <ac:chgData name="BAYRAM DÜNDAR" userId="20c76ee4-93e7-49f9-a784-b530f3f765e2" providerId="ADAL" clId="{E941C0F3-2269-4631-B4D1-A20D8AF80422}" dt="2026-02-04T01:38:15.307" v="6930" actId="478"/>
          <ac:picMkLst>
            <pc:docMk/>
            <pc:sldMk cId="1250144196" sldId="457"/>
            <ac:picMk id="4" creationId="{20B58C36-A42B-2F02-7E93-B05EEC3C537F}"/>
          </ac:picMkLst>
        </pc:picChg>
        <pc:picChg chg="del">
          <ac:chgData name="BAYRAM DÜNDAR" userId="20c76ee4-93e7-49f9-a784-b530f3f765e2" providerId="ADAL" clId="{E941C0F3-2269-4631-B4D1-A20D8AF80422}" dt="2026-02-04T01:38:15.781" v="6931" actId="478"/>
          <ac:picMkLst>
            <pc:docMk/>
            <pc:sldMk cId="1250144196" sldId="457"/>
            <ac:picMk id="9" creationId="{DD307376-889C-32A6-76AA-A9D90B47AB75}"/>
          </ac:picMkLst>
        </pc:picChg>
        <pc:picChg chg="del">
          <ac:chgData name="BAYRAM DÜNDAR" userId="20c76ee4-93e7-49f9-a784-b530f3f765e2" providerId="ADAL" clId="{E941C0F3-2269-4631-B4D1-A20D8AF80422}" dt="2026-02-04T01:38:16.310" v="6932" actId="478"/>
          <ac:picMkLst>
            <pc:docMk/>
            <pc:sldMk cId="1250144196" sldId="457"/>
            <ac:picMk id="11" creationId="{1A206409-B9DD-25B6-9C69-378FBCE88F12}"/>
          </ac:picMkLst>
        </pc:picChg>
        <pc:cxnChg chg="add mod modVis">
          <ac:chgData name="BAYRAM DÜNDAR" userId="20c76ee4-93e7-49f9-a784-b530f3f765e2" providerId="ADAL" clId="{E941C0F3-2269-4631-B4D1-A20D8AF80422}" dt="2026-02-04T13:52:47.065" v="12396"/>
          <ac:cxnSpMkLst>
            <pc:docMk/>
            <pc:sldMk cId="1250144196" sldId="457"/>
            <ac:cxnSpMk id="2" creationId="{A3054958-FA64-6A5F-A193-35EF481565EB}"/>
          </ac:cxnSpMkLst>
        </pc:cxnChg>
      </pc:sldChg>
      <pc:sldChg chg="addSp delSp modSp mod">
        <pc:chgData name="BAYRAM DÜNDAR" userId="20c76ee4-93e7-49f9-a784-b530f3f765e2" providerId="ADAL" clId="{E941C0F3-2269-4631-B4D1-A20D8AF80422}" dt="2026-02-04T13:52:47.065" v="12396"/>
        <pc:sldMkLst>
          <pc:docMk/>
          <pc:sldMk cId="369123727" sldId="458"/>
        </pc:sldMkLst>
        <pc:spChg chg="mod">
          <ac:chgData name="BAYRAM DÜNDAR" userId="20c76ee4-93e7-49f9-a784-b530f3f765e2" providerId="ADAL" clId="{E941C0F3-2269-4631-B4D1-A20D8AF80422}" dt="2026-02-04T01:43:20.306" v="6996" actId="1076"/>
          <ac:spMkLst>
            <pc:docMk/>
            <pc:sldMk cId="369123727" sldId="458"/>
            <ac:spMk id="8" creationId="{E0EE42EE-6D7C-1A3A-2B95-739E270A3641}"/>
          </ac:spMkLst>
        </pc:spChg>
        <pc:picChg chg="del">
          <ac:chgData name="BAYRAM DÜNDAR" userId="20c76ee4-93e7-49f9-a784-b530f3f765e2" providerId="ADAL" clId="{E941C0F3-2269-4631-B4D1-A20D8AF80422}" dt="2026-02-04T01:41:24.674" v="6977" actId="478"/>
          <ac:picMkLst>
            <pc:docMk/>
            <pc:sldMk cId="369123727" sldId="458"/>
            <ac:picMk id="3" creationId="{1AB2F1A5-7E8E-5174-58E3-6B2B91398076}"/>
          </ac:picMkLst>
        </pc:picChg>
        <pc:picChg chg="add mod">
          <ac:chgData name="BAYRAM DÜNDAR" userId="20c76ee4-93e7-49f9-a784-b530f3f765e2" providerId="ADAL" clId="{E941C0F3-2269-4631-B4D1-A20D8AF80422}" dt="2026-02-04T01:43:08.602" v="6993" actId="1076"/>
          <ac:picMkLst>
            <pc:docMk/>
            <pc:sldMk cId="369123727" sldId="458"/>
            <ac:picMk id="4" creationId="{7F42FBEE-5E33-8830-4659-94E3D8982197}"/>
          </ac:picMkLst>
        </pc:picChg>
        <pc:picChg chg="add mod">
          <ac:chgData name="BAYRAM DÜNDAR" userId="20c76ee4-93e7-49f9-a784-b530f3f765e2" providerId="ADAL" clId="{E941C0F3-2269-4631-B4D1-A20D8AF80422}" dt="2026-02-04T01:43:13.580" v="6995" actId="14100"/>
          <ac:picMkLst>
            <pc:docMk/>
            <pc:sldMk cId="369123727" sldId="458"/>
            <ac:picMk id="9" creationId="{19BE22C1-120A-AC88-F4AE-A6E09A16A705}"/>
          </ac:picMkLst>
        </pc:picChg>
        <pc:cxnChg chg="add mod modVis">
          <ac:chgData name="BAYRAM DÜNDAR" userId="20c76ee4-93e7-49f9-a784-b530f3f765e2" providerId="ADAL" clId="{E941C0F3-2269-4631-B4D1-A20D8AF80422}" dt="2026-02-04T13:52:47.065" v="12396"/>
          <ac:cxnSpMkLst>
            <pc:docMk/>
            <pc:sldMk cId="369123727" sldId="458"/>
            <ac:cxnSpMk id="2" creationId="{EA9DB471-2828-6E05-6A98-52EE3AE76EC3}"/>
          </ac:cxnSpMkLst>
        </pc:cxnChg>
      </pc:sldChg>
      <pc:sldChg chg="addSp delSp modSp mod">
        <pc:chgData name="BAYRAM DÜNDAR" userId="20c76ee4-93e7-49f9-a784-b530f3f765e2" providerId="ADAL" clId="{E941C0F3-2269-4631-B4D1-A20D8AF80422}" dt="2026-02-04T13:52:47.065" v="12396"/>
        <pc:sldMkLst>
          <pc:docMk/>
          <pc:sldMk cId="4119006728" sldId="459"/>
        </pc:sldMkLst>
        <pc:spChg chg="del mod">
          <ac:chgData name="BAYRAM DÜNDAR" userId="20c76ee4-93e7-49f9-a784-b530f3f765e2" providerId="ADAL" clId="{E941C0F3-2269-4631-B4D1-A20D8AF80422}" dt="2026-02-04T01:44:59.626" v="6999" actId="21"/>
          <ac:spMkLst>
            <pc:docMk/>
            <pc:sldMk cId="4119006728" sldId="459"/>
            <ac:spMk id="2" creationId="{2E60F9B8-ABC2-3300-7E25-E85FEE5B19CD}"/>
          </ac:spMkLst>
        </pc:spChg>
        <pc:spChg chg="mod">
          <ac:chgData name="BAYRAM DÜNDAR" userId="20c76ee4-93e7-49f9-a784-b530f3f765e2" providerId="ADAL" clId="{E941C0F3-2269-4631-B4D1-A20D8AF80422}" dt="2026-02-04T01:47:37.732" v="7205" actId="122"/>
          <ac:spMkLst>
            <pc:docMk/>
            <pc:sldMk cId="4119006728" sldId="459"/>
            <ac:spMk id="4" creationId="{B64D2C2C-2940-DF16-2188-FF7FEED6CDCC}"/>
          </ac:spMkLst>
        </pc:spChg>
        <pc:spChg chg="mod">
          <ac:chgData name="BAYRAM DÜNDAR" userId="20c76ee4-93e7-49f9-a784-b530f3f765e2" providerId="ADAL" clId="{E941C0F3-2269-4631-B4D1-A20D8AF80422}" dt="2026-02-04T01:47:29.379" v="7202" actId="6549"/>
          <ac:spMkLst>
            <pc:docMk/>
            <pc:sldMk cId="4119006728" sldId="459"/>
            <ac:spMk id="5" creationId="{B64D2C2C-2940-DF16-2188-FF7FEED6CDCC}"/>
          </ac:spMkLst>
        </pc:spChg>
        <pc:picChg chg="add mod">
          <ac:chgData name="BAYRAM DÜNDAR" userId="20c76ee4-93e7-49f9-a784-b530f3f765e2" providerId="ADAL" clId="{E941C0F3-2269-4631-B4D1-A20D8AF80422}" dt="2026-02-04T01:48:31.210" v="7212" actId="14100"/>
          <ac:picMkLst>
            <pc:docMk/>
            <pc:sldMk cId="4119006728" sldId="459"/>
            <ac:picMk id="6" creationId="{EEC3D49E-9A57-0C4F-0A0E-8E0879826B95}"/>
          </ac:picMkLst>
        </pc:picChg>
        <pc:picChg chg="add mod modCrop">
          <ac:chgData name="BAYRAM DÜNDAR" userId="20c76ee4-93e7-49f9-a784-b530f3f765e2" providerId="ADAL" clId="{E941C0F3-2269-4631-B4D1-A20D8AF80422}" dt="2026-02-04T01:49:36.433" v="7219" actId="14100"/>
          <ac:picMkLst>
            <pc:docMk/>
            <pc:sldMk cId="4119006728" sldId="459"/>
            <ac:picMk id="9" creationId="{4329A12E-E4A3-9B36-921C-FF602425BFEE}"/>
          </ac:picMkLst>
        </pc:picChg>
        <pc:cxnChg chg="add mod modVis">
          <ac:chgData name="BAYRAM DÜNDAR" userId="20c76ee4-93e7-49f9-a784-b530f3f765e2" providerId="ADAL" clId="{E941C0F3-2269-4631-B4D1-A20D8AF80422}" dt="2026-02-04T13:52:47.065" v="12396"/>
          <ac:cxnSpMkLst>
            <pc:docMk/>
            <pc:sldMk cId="4119006728" sldId="459"/>
            <ac:cxnSpMk id="2" creationId="{44677848-F3DF-465B-BCB0-AF23CE3C00B5}"/>
          </ac:cxnSpMkLst>
        </pc:cxnChg>
      </pc:sldChg>
      <pc:sldChg chg="addSp delSp modSp mod">
        <pc:chgData name="BAYRAM DÜNDAR" userId="20c76ee4-93e7-49f9-a784-b530f3f765e2" providerId="ADAL" clId="{E941C0F3-2269-4631-B4D1-A20D8AF80422}" dt="2026-02-04T13:52:47.065" v="12396"/>
        <pc:sldMkLst>
          <pc:docMk/>
          <pc:sldMk cId="2254798720" sldId="460"/>
        </pc:sldMkLst>
        <pc:spChg chg="add mod">
          <ac:chgData name="BAYRAM DÜNDAR" userId="20c76ee4-93e7-49f9-a784-b530f3f765e2" providerId="ADAL" clId="{E941C0F3-2269-4631-B4D1-A20D8AF80422}" dt="2026-02-04T11:24:04.700" v="7507" actId="20577"/>
          <ac:spMkLst>
            <pc:docMk/>
            <pc:sldMk cId="2254798720" sldId="460"/>
            <ac:spMk id="3" creationId="{38566450-9437-50F7-4774-6F1DCECAF69B}"/>
          </ac:spMkLst>
        </pc:spChg>
        <pc:picChg chg="del">
          <ac:chgData name="BAYRAM DÜNDAR" userId="20c76ee4-93e7-49f9-a784-b530f3f765e2" providerId="ADAL" clId="{E941C0F3-2269-4631-B4D1-A20D8AF80422}" dt="2026-02-04T01:51:54.702" v="7223" actId="478"/>
          <ac:picMkLst>
            <pc:docMk/>
            <pc:sldMk cId="2254798720" sldId="460"/>
            <ac:picMk id="7" creationId="{0C17B1A5-EE10-205A-8339-A7A61890C817}"/>
          </ac:picMkLst>
        </pc:picChg>
        <pc:picChg chg="add del mod">
          <ac:chgData name="BAYRAM DÜNDAR" userId="20c76ee4-93e7-49f9-a784-b530f3f765e2" providerId="ADAL" clId="{E941C0F3-2269-4631-B4D1-A20D8AF80422}" dt="2026-02-04T01:56:32.052" v="7267" actId="478"/>
          <ac:picMkLst>
            <pc:docMk/>
            <pc:sldMk cId="2254798720" sldId="460"/>
            <ac:picMk id="8" creationId="{FFE0D18E-5B0B-AB14-528A-F1F6CFFDACAF}"/>
          </ac:picMkLst>
        </pc:picChg>
        <pc:picChg chg="del">
          <ac:chgData name="BAYRAM DÜNDAR" userId="20c76ee4-93e7-49f9-a784-b530f3f765e2" providerId="ADAL" clId="{E941C0F3-2269-4631-B4D1-A20D8AF80422}" dt="2026-02-04T01:51:55.120" v="7224" actId="478"/>
          <ac:picMkLst>
            <pc:docMk/>
            <pc:sldMk cId="2254798720" sldId="460"/>
            <ac:picMk id="9" creationId="{4172897E-9279-B39A-03E0-543B1A31A97F}"/>
          </ac:picMkLst>
        </pc:picChg>
        <pc:picChg chg="del">
          <ac:chgData name="BAYRAM DÜNDAR" userId="20c76ee4-93e7-49f9-a784-b530f3f765e2" providerId="ADAL" clId="{E941C0F3-2269-4631-B4D1-A20D8AF80422}" dt="2026-02-04T01:51:55.844" v="7225" actId="478"/>
          <ac:picMkLst>
            <pc:docMk/>
            <pc:sldMk cId="2254798720" sldId="460"/>
            <ac:picMk id="11" creationId="{3A1F1B4C-3EC4-34B8-801B-DF23BAC1FDDA}"/>
          </ac:picMkLst>
        </pc:picChg>
        <pc:picChg chg="add mod">
          <ac:chgData name="BAYRAM DÜNDAR" userId="20c76ee4-93e7-49f9-a784-b530f3f765e2" providerId="ADAL" clId="{E941C0F3-2269-4631-B4D1-A20D8AF80422}" dt="2026-02-04T01:56:55.529" v="7274" actId="1076"/>
          <ac:picMkLst>
            <pc:docMk/>
            <pc:sldMk cId="2254798720" sldId="460"/>
            <ac:picMk id="12" creationId="{F98789CA-B3BF-5048-D72C-7BF89FC7485C}"/>
          </ac:picMkLst>
        </pc:picChg>
        <pc:picChg chg="add mod">
          <ac:chgData name="BAYRAM DÜNDAR" userId="20c76ee4-93e7-49f9-a784-b530f3f765e2" providerId="ADAL" clId="{E941C0F3-2269-4631-B4D1-A20D8AF80422}" dt="2026-02-04T01:56:52.866" v="7273" actId="1076"/>
          <ac:picMkLst>
            <pc:docMk/>
            <pc:sldMk cId="2254798720" sldId="460"/>
            <ac:picMk id="14" creationId="{CBEB5903-0B22-9960-1D85-53341CFB8BF0}"/>
          </ac:picMkLst>
        </pc:picChg>
        <pc:picChg chg="add del mod">
          <ac:chgData name="BAYRAM DÜNDAR" userId="20c76ee4-93e7-49f9-a784-b530f3f765e2" providerId="ADAL" clId="{E941C0F3-2269-4631-B4D1-A20D8AF80422}" dt="2026-02-04T01:56:35.864" v="7268" actId="478"/>
          <ac:picMkLst>
            <pc:docMk/>
            <pc:sldMk cId="2254798720" sldId="460"/>
            <ac:picMk id="16" creationId="{3C79715E-1E6A-FD8A-97C4-5AF772816CC8}"/>
          </ac:picMkLst>
        </pc:picChg>
        <pc:cxnChg chg="add mod modVis">
          <ac:chgData name="BAYRAM DÜNDAR" userId="20c76ee4-93e7-49f9-a784-b530f3f765e2" providerId="ADAL" clId="{E941C0F3-2269-4631-B4D1-A20D8AF80422}" dt="2026-02-04T13:52:47.065" v="12396"/>
          <ac:cxnSpMkLst>
            <pc:docMk/>
            <pc:sldMk cId="2254798720" sldId="460"/>
            <ac:cxnSpMk id="2" creationId="{5F45F94E-D2D0-DB55-AD35-A1889037D6AF}"/>
          </ac:cxnSpMkLst>
        </pc:cxnChg>
      </pc:sldChg>
      <pc:sldChg chg="addSp delSp modSp mod">
        <pc:chgData name="BAYRAM DÜNDAR" userId="20c76ee4-93e7-49f9-a784-b530f3f765e2" providerId="ADAL" clId="{E941C0F3-2269-4631-B4D1-A20D8AF80422}" dt="2026-02-04T13:52:47.065" v="12396"/>
        <pc:sldMkLst>
          <pc:docMk/>
          <pc:sldMk cId="3231375439" sldId="461"/>
        </pc:sldMkLst>
        <pc:picChg chg="mod">
          <ac:chgData name="BAYRAM DÜNDAR" userId="20c76ee4-93e7-49f9-a784-b530f3f765e2" providerId="ADAL" clId="{E941C0F3-2269-4631-B4D1-A20D8AF80422}" dt="2026-02-04T01:57:30.169" v="7281" actId="14100"/>
          <ac:picMkLst>
            <pc:docMk/>
            <pc:sldMk cId="3231375439" sldId="461"/>
            <ac:picMk id="8" creationId="{FFE0D18E-5B0B-AB14-528A-F1F6CFFDACAF}"/>
          </ac:picMkLst>
        </pc:picChg>
        <pc:picChg chg="del">
          <ac:chgData name="BAYRAM DÜNDAR" userId="20c76ee4-93e7-49f9-a784-b530f3f765e2" providerId="ADAL" clId="{E941C0F3-2269-4631-B4D1-A20D8AF80422}" dt="2026-02-04T01:57:17.885" v="7278" actId="478"/>
          <ac:picMkLst>
            <pc:docMk/>
            <pc:sldMk cId="3231375439" sldId="461"/>
            <ac:picMk id="12" creationId="{F98789CA-B3BF-5048-D72C-7BF89FC7485C}"/>
          </ac:picMkLst>
        </pc:picChg>
        <pc:picChg chg="del">
          <ac:chgData name="BAYRAM DÜNDAR" userId="20c76ee4-93e7-49f9-a784-b530f3f765e2" providerId="ADAL" clId="{E941C0F3-2269-4631-B4D1-A20D8AF80422}" dt="2026-02-04T01:57:19.456" v="7279" actId="478"/>
          <ac:picMkLst>
            <pc:docMk/>
            <pc:sldMk cId="3231375439" sldId="461"/>
            <ac:picMk id="14" creationId="{CBEB5903-0B22-9960-1D85-53341CFB8BF0}"/>
          </ac:picMkLst>
        </pc:picChg>
        <pc:cxnChg chg="add mod modVis">
          <ac:chgData name="BAYRAM DÜNDAR" userId="20c76ee4-93e7-49f9-a784-b530f3f765e2" providerId="ADAL" clId="{E941C0F3-2269-4631-B4D1-A20D8AF80422}" dt="2026-02-04T13:52:47.065" v="12396"/>
          <ac:cxnSpMkLst>
            <pc:docMk/>
            <pc:sldMk cId="3231375439" sldId="461"/>
            <ac:cxnSpMk id="2" creationId="{4FF02E17-8B55-0B67-5A35-195E0A8B902F}"/>
          </ac:cxnSpMkLst>
        </pc:cxnChg>
      </pc:sldChg>
      <pc:sldChg chg="addSp delSp modSp mod">
        <pc:chgData name="BAYRAM DÜNDAR" userId="20c76ee4-93e7-49f9-a784-b530f3f765e2" providerId="ADAL" clId="{E941C0F3-2269-4631-B4D1-A20D8AF80422}" dt="2026-02-04T13:52:47.065" v="12396"/>
        <pc:sldMkLst>
          <pc:docMk/>
          <pc:sldMk cId="995592728" sldId="462"/>
        </pc:sldMkLst>
        <pc:spChg chg="mod">
          <ac:chgData name="BAYRAM DÜNDAR" userId="20c76ee4-93e7-49f9-a784-b530f3f765e2" providerId="ADAL" clId="{E941C0F3-2269-4631-B4D1-A20D8AF80422}" dt="2026-02-04T13:11:40.919" v="7971" actId="14100"/>
          <ac:spMkLst>
            <pc:docMk/>
            <pc:sldMk cId="995592728" sldId="462"/>
            <ac:spMk id="4" creationId="{7DF08D52-8A83-D9AF-8017-87CB30629D0E}"/>
          </ac:spMkLst>
        </pc:spChg>
        <pc:picChg chg="add del mod">
          <ac:chgData name="BAYRAM DÜNDAR" userId="20c76ee4-93e7-49f9-a784-b530f3f765e2" providerId="ADAL" clId="{E941C0F3-2269-4631-B4D1-A20D8AF80422}" dt="2026-02-04T02:08:55.539" v="7348" actId="478"/>
          <ac:picMkLst>
            <pc:docMk/>
            <pc:sldMk cId="995592728" sldId="462"/>
            <ac:picMk id="3" creationId="{C1B41BF8-2CAE-0FC4-5465-4829BE964B61}"/>
          </ac:picMkLst>
        </pc:picChg>
        <pc:picChg chg="add mod">
          <ac:chgData name="BAYRAM DÜNDAR" userId="20c76ee4-93e7-49f9-a784-b530f3f765e2" providerId="ADAL" clId="{E941C0F3-2269-4631-B4D1-A20D8AF80422}" dt="2026-02-04T13:11:35.110" v="7969" actId="14100"/>
          <ac:picMkLst>
            <pc:docMk/>
            <pc:sldMk cId="995592728" sldId="462"/>
            <ac:picMk id="8" creationId="{9B41DE22-9355-B5EB-A27E-414D4DFC9BA8}"/>
          </ac:picMkLst>
        </pc:picChg>
        <pc:picChg chg="del">
          <ac:chgData name="BAYRAM DÜNDAR" userId="20c76ee4-93e7-49f9-a784-b530f3f765e2" providerId="ADAL" clId="{E941C0F3-2269-4631-B4D1-A20D8AF80422}" dt="2026-02-04T02:05:55.217" v="7329" actId="478"/>
          <ac:picMkLst>
            <pc:docMk/>
            <pc:sldMk cId="995592728" sldId="462"/>
            <ac:picMk id="10" creationId="{9BB1A20F-616D-67BC-ADF0-208466429643}"/>
          </ac:picMkLst>
        </pc:picChg>
        <pc:picChg chg="del">
          <ac:chgData name="BAYRAM DÜNDAR" userId="20c76ee4-93e7-49f9-a784-b530f3f765e2" providerId="ADAL" clId="{E941C0F3-2269-4631-B4D1-A20D8AF80422}" dt="2026-02-04T02:05:55.886" v="7330" actId="478"/>
          <ac:picMkLst>
            <pc:docMk/>
            <pc:sldMk cId="995592728" sldId="462"/>
            <ac:picMk id="12" creationId="{1626C1F4-8D5F-C5EE-0C34-BB064D8FF962}"/>
          </ac:picMkLst>
        </pc:picChg>
        <pc:cxnChg chg="add mod modVis">
          <ac:chgData name="BAYRAM DÜNDAR" userId="20c76ee4-93e7-49f9-a784-b530f3f765e2" providerId="ADAL" clId="{E941C0F3-2269-4631-B4D1-A20D8AF80422}" dt="2026-02-04T13:52:47.065" v="12396"/>
          <ac:cxnSpMkLst>
            <pc:docMk/>
            <pc:sldMk cId="995592728" sldId="462"/>
            <ac:cxnSpMk id="2" creationId="{BAD3045F-AB31-7053-F6BD-22E437BE7EFE}"/>
          </ac:cxnSpMkLst>
        </pc:cxnChg>
      </pc:sldChg>
      <pc:sldChg chg="addSp modSp mod">
        <pc:chgData name="BAYRAM DÜNDAR" userId="20c76ee4-93e7-49f9-a784-b530f3f765e2" providerId="ADAL" clId="{E941C0F3-2269-4631-B4D1-A20D8AF80422}" dt="2026-02-04T13:52:47.065" v="12396"/>
        <pc:sldMkLst>
          <pc:docMk/>
          <pc:sldMk cId="27412920" sldId="463"/>
        </pc:sldMkLst>
        <pc:spChg chg="mod">
          <ac:chgData name="BAYRAM DÜNDAR" userId="20c76ee4-93e7-49f9-a784-b530f3f765e2" providerId="ADAL" clId="{E941C0F3-2269-4631-B4D1-A20D8AF80422}" dt="2026-02-04T11:22:00.079" v="7505" actId="20577"/>
          <ac:spMkLst>
            <pc:docMk/>
            <pc:sldMk cId="27412920" sldId="463"/>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27412920" sldId="463"/>
            <ac:cxnSpMk id="2" creationId="{541219AF-EE0F-F288-FF20-8146AAAFF80C}"/>
          </ac:cxnSpMkLst>
        </pc:cxnChg>
      </pc:sldChg>
      <pc:sldChg chg="addSp delSp modSp mod">
        <pc:chgData name="BAYRAM DÜNDAR" userId="20c76ee4-93e7-49f9-a784-b530f3f765e2" providerId="ADAL" clId="{E941C0F3-2269-4631-B4D1-A20D8AF80422}" dt="2026-02-04T13:52:47.065" v="12396"/>
        <pc:sldMkLst>
          <pc:docMk/>
          <pc:sldMk cId="440039766" sldId="464"/>
        </pc:sldMkLst>
        <pc:spChg chg="del">
          <ac:chgData name="BAYRAM DÜNDAR" userId="20c76ee4-93e7-49f9-a784-b530f3f765e2" providerId="ADAL" clId="{E941C0F3-2269-4631-B4D1-A20D8AF80422}" dt="2026-02-04T02:28:21.120" v="7435" actId="478"/>
          <ac:spMkLst>
            <pc:docMk/>
            <pc:sldMk cId="440039766" sldId="464"/>
            <ac:spMk id="3" creationId="{41A6E49D-B5E2-4A31-82C2-62346C9F419A}"/>
          </ac:spMkLst>
        </pc:spChg>
        <pc:spChg chg="mod">
          <ac:chgData name="BAYRAM DÜNDAR" userId="20c76ee4-93e7-49f9-a784-b530f3f765e2" providerId="ADAL" clId="{E941C0F3-2269-4631-B4D1-A20D8AF80422}" dt="2026-02-04T02:28:42.427" v="7480" actId="114"/>
          <ac:spMkLst>
            <pc:docMk/>
            <pc:sldMk cId="440039766" sldId="464"/>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440039766" sldId="464"/>
            <ac:cxnSpMk id="2" creationId="{24DEC578-E970-FDE6-3E18-4C781110BE8F}"/>
          </ac:cxnSpMkLst>
        </pc:cxnChg>
      </pc:sldChg>
      <pc:sldChg chg="addSp delSp modSp mod">
        <pc:chgData name="BAYRAM DÜNDAR" userId="20c76ee4-93e7-49f9-a784-b530f3f765e2" providerId="ADAL" clId="{E941C0F3-2269-4631-B4D1-A20D8AF80422}" dt="2026-02-04T13:52:47.065" v="12396"/>
        <pc:sldMkLst>
          <pc:docMk/>
          <pc:sldMk cId="974405714" sldId="465"/>
        </pc:sldMkLst>
        <pc:spChg chg="del mod">
          <ac:chgData name="BAYRAM DÜNDAR" userId="20c76ee4-93e7-49f9-a784-b530f3f765e2" providerId="ADAL" clId="{E941C0F3-2269-4631-B4D1-A20D8AF80422}" dt="2026-02-04T11:17:40.586" v="7495" actId="478"/>
          <ac:spMkLst>
            <pc:docMk/>
            <pc:sldMk cId="974405714" sldId="465"/>
            <ac:spMk id="3" creationId="{12E0D090-EE2D-D97C-EED8-342615F43636}"/>
          </ac:spMkLst>
        </pc:spChg>
        <pc:spChg chg="del mod">
          <ac:chgData name="BAYRAM DÜNDAR" userId="20c76ee4-93e7-49f9-a784-b530f3f765e2" providerId="ADAL" clId="{E941C0F3-2269-4631-B4D1-A20D8AF80422}" dt="2026-02-04T11:17:38.272" v="7493" actId="478"/>
          <ac:spMkLst>
            <pc:docMk/>
            <pc:sldMk cId="974405714" sldId="465"/>
            <ac:spMk id="10" creationId="{2FC71DE0-0A45-D21B-04D4-7CB8E09E667A}"/>
          </ac:spMkLst>
        </pc:spChg>
        <pc:picChg chg="add mod">
          <ac:chgData name="BAYRAM DÜNDAR" userId="20c76ee4-93e7-49f9-a784-b530f3f765e2" providerId="ADAL" clId="{E941C0F3-2269-4631-B4D1-A20D8AF80422}" dt="2026-02-04T11:18:02.478" v="7502" actId="1076"/>
          <ac:picMkLst>
            <pc:docMk/>
            <pc:sldMk cId="974405714" sldId="465"/>
            <ac:picMk id="4" creationId="{0816466A-A813-DEE2-E8FB-ACEE96FEA811}"/>
          </ac:picMkLst>
        </pc:picChg>
        <pc:picChg chg="del">
          <ac:chgData name="BAYRAM DÜNDAR" userId="20c76ee4-93e7-49f9-a784-b530f3f765e2" providerId="ADAL" clId="{E941C0F3-2269-4631-B4D1-A20D8AF80422}" dt="2026-02-04T11:17:34.769" v="7490" actId="478"/>
          <ac:picMkLst>
            <pc:docMk/>
            <pc:sldMk cId="974405714" sldId="465"/>
            <ac:picMk id="8" creationId="{F28C6374-247B-C65E-B106-91B7F6B0747A}"/>
          </ac:picMkLst>
        </pc:picChg>
        <pc:picChg chg="del">
          <ac:chgData name="BAYRAM DÜNDAR" userId="20c76ee4-93e7-49f9-a784-b530f3f765e2" providerId="ADAL" clId="{E941C0F3-2269-4631-B4D1-A20D8AF80422}" dt="2026-02-04T11:17:39.330" v="7494" actId="478"/>
          <ac:picMkLst>
            <pc:docMk/>
            <pc:sldMk cId="974405714" sldId="465"/>
            <ac:picMk id="12" creationId="{228DA7C7-A02B-815E-EF23-2D5D99ED597D}"/>
          </ac:picMkLst>
        </pc:picChg>
        <pc:cxnChg chg="add mod modVis">
          <ac:chgData name="BAYRAM DÜNDAR" userId="20c76ee4-93e7-49f9-a784-b530f3f765e2" providerId="ADAL" clId="{E941C0F3-2269-4631-B4D1-A20D8AF80422}" dt="2026-02-04T13:52:47.065" v="12396"/>
          <ac:cxnSpMkLst>
            <pc:docMk/>
            <pc:sldMk cId="974405714" sldId="465"/>
            <ac:cxnSpMk id="7" creationId="{113E83EB-4ED3-A7B7-FE77-66DB9F7CA9FF}"/>
          </ac:cxnSpMkLst>
        </pc:cxnChg>
      </pc:sldChg>
      <pc:sldChg chg="addSp delSp modSp mod">
        <pc:chgData name="BAYRAM DÜNDAR" userId="20c76ee4-93e7-49f9-a784-b530f3f765e2" providerId="ADAL" clId="{E941C0F3-2269-4631-B4D1-A20D8AF80422}" dt="2026-02-04T13:52:47.065" v="12396"/>
        <pc:sldMkLst>
          <pc:docMk/>
          <pc:sldMk cId="1679181729" sldId="466"/>
        </pc:sldMkLst>
        <pc:spChg chg="mod">
          <ac:chgData name="BAYRAM DÜNDAR" userId="20c76ee4-93e7-49f9-a784-b530f3f765e2" providerId="ADAL" clId="{E941C0F3-2269-4631-B4D1-A20D8AF80422}" dt="2026-02-04T11:29:05.556" v="7535" actId="20577"/>
          <ac:spMkLst>
            <pc:docMk/>
            <pc:sldMk cId="1679181729" sldId="466"/>
            <ac:spMk id="4" creationId="{7DF08D52-8A83-D9AF-8017-87CB30629D0E}"/>
          </ac:spMkLst>
        </pc:spChg>
        <pc:picChg chg="add mod">
          <ac:chgData name="BAYRAM DÜNDAR" userId="20c76ee4-93e7-49f9-a784-b530f3f765e2" providerId="ADAL" clId="{E941C0F3-2269-4631-B4D1-A20D8AF80422}" dt="2026-02-04T11:30:21.941" v="7541" actId="1076"/>
          <ac:picMkLst>
            <pc:docMk/>
            <pc:sldMk cId="1679181729" sldId="466"/>
            <ac:picMk id="3" creationId="{6B0B63AC-515A-F598-794F-57ECF4FEDB70}"/>
          </ac:picMkLst>
        </pc:picChg>
        <pc:picChg chg="del">
          <ac:chgData name="BAYRAM DÜNDAR" userId="20c76ee4-93e7-49f9-a784-b530f3f765e2" providerId="ADAL" clId="{E941C0F3-2269-4631-B4D1-A20D8AF80422}" dt="2026-02-04T11:27:14.740" v="7508" actId="478"/>
          <ac:picMkLst>
            <pc:docMk/>
            <pc:sldMk cId="1679181729" sldId="466"/>
            <ac:picMk id="8" creationId="{9B41DE22-9355-B5EB-A27E-414D4DFC9BA8}"/>
          </ac:picMkLst>
        </pc:picChg>
        <pc:picChg chg="add mod">
          <ac:chgData name="BAYRAM DÜNDAR" userId="20c76ee4-93e7-49f9-a784-b530f3f765e2" providerId="ADAL" clId="{E941C0F3-2269-4631-B4D1-A20D8AF80422}" dt="2026-02-04T11:30:35.734" v="7547" actId="1076"/>
          <ac:picMkLst>
            <pc:docMk/>
            <pc:sldMk cId="1679181729" sldId="466"/>
            <ac:picMk id="9" creationId="{2D7B275D-1128-55CC-45EB-DC1699274954}"/>
          </ac:picMkLst>
        </pc:picChg>
        <pc:cxnChg chg="add mod modVis">
          <ac:chgData name="BAYRAM DÜNDAR" userId="20c76ee4-93e7-49f9-a784-b530f3f765e2" providerId="ADAL" clId="{E941C0F3-2269-4631-B4D1-A20D8AF80422}" dt="2026-02-04T13:52:47.065" v="12396"/>
          <ac:cxnSpMkLst>
            <pc:docMk/>
            <pc:sldMk cId="1679181729" sldId="466"/>
            <ac:cxnSpMk id="10" creationId="{F928D421-07A6-E4F6-228A-91DC2C2E1FA9}"/>
          </ac:cxnSpMkLst>
        </pc:cxnChg>
      </pc:sldChg>
      <pc:sldChg chg="addSp delSp modSp mod">
        <pc:chgData name="BAYRAM DÜNDAR" userId="20c76ee4-93e7-49f9-a784-b530f3f765e2" providerId="ADAL" clId="{E941C0F3-2269-4631-B4D1-A20D8AF80422}" dt="2026-02-04T13:52:47.065" v="12396"/>
        <pc:sldMkLst>
          <pc:docMk/>
          <pc:sldMk cId="2066118600" sldId="467"/>
        </pc:sldMkLst>
        <pc:spChg chg="add mod">
          <ac:chgData name="BAYRAM DÜNDAR" userId="20c76ee4-93e7-49f9-a784-b530f3f765e2" providerId="ADAL" clId="{E941C0F3-2269-4631-B4D1-A20D8AF80422}" dt="2026-02-04T11:50:10.078" v="7646" actId="1076"/>
          <ac:spMkLst>
            <pc:docMk/>
            <pc:sldMk cId="2066118600" sldId="467"/>
            <ac:spMk id="11" creationId="{449C1449-4577-5604-E402-4E6F051761FA}"/>
          </ac:spMkLst>
        </pc:spChg>
        <pc:spChg chg="add mod">
          <ac:chgData name="BAYRAM DÜNDAR" userId="20c76ee4-93e7-49f9-a784-b530f3f765e2" providerId="ADAL" clId="{E941C0F3-2269-4631-B4D1-A20D8AF80422}" dt="2026-02-04T11:50:23.429" v="7650" actId="1076"/>
          <ac:spMkLst>
            <pc:docMk/>
            <pc:sldMk cId="2066118600" sldId="467"/>
            <ac:spMk id="14" creationId="{FC41FADB-4F88-36E6-168F-B7D16D7D067B}"/>
          </ac:spMkLst>
        </pc:spChg>
        <pc:picChg chg="add mod">
          <ac:chgData name="BAYRAM DÜNDAR" userId="20c76ee4-93e7-49f9-a784-b530f3f765e2" providerId="ADAL" clId="{E941C0F3-2269-4631-B4D1-A20D8AF80422}" dt="2026-02-04T11:49:30.245" v="7638" actId="1076"/>
          <ac:picMkLst>
            <pc:docMk/>
            <pc:sldMk cId="2066118600" sldId="467"/>
            <ac:picMk id="3" creationId="{DE4E3CAC-A3D2-95F0-EF4A-5D17866B3E79}"/>
          </ac:picMkLst>
        </pc:picChg>
        <pc:picChg chg="del">
          <ac:chgData name="BAYRAM DÜNDAR" userId="20c76ee4-93e7-49f9-a784-b530f3f765e2" providerId="ADAL" clId="{E941C0F3-2269-4631-B4D1-A20D8AF80422}" dt="2026-02-04T11:47:56.169" v="7620" actId="478"/>
          <ac:picMkLst>
            <pc:docMk/>
            <pc:sldMk cId="2066118600" sldId="467"/>
            <ac:picMk id="4" creationId="{D28501D5-56B5-3D13-FFC1-B5B7958FA013}"/>
          </ac:picMkLst>
        </pc:picChg>
        <pc:picChg chg="del">
          <ac:chgData name="BAYRAM DÜNDAR" userId="20c76ee4-93e7-49f9-a784-b530f3f765e2" providerId="ADAL" clId="{E941C0F3-2269-4631-B4D1-A20D8AF80422}" dt="2026-02-04T11:47:56.906" v="7621" actId="478"/>
          <ac:picMkLst>
            <pc:docMk/>
            <pc:sldMk cId="2066118600" sldId="467"/>
            <ac:picMk id="8" creationId="{ED56535E-0456-4006-100A-432E20FCA739}"/>
          </ac:picMkLst>
        </pc:picChg>
        <pc:picChg chg="add mod">
          <ac:chgData name="BAYRAM DÜNDAR" userId="20c76ee4-93e7-49f9-a784-b530f3f765e2" providerId="ADAL" clId="{E941C0F3-2269-4631-B4D1-A20D8AF80422}" dt="2026-02-04T11:49:36.718" v="7639" actId="14100"/>
          <ac:picMkLst>
            <pc:docMk/>
            <pc:sldMk cId="2066118600" sldId="467"/>
            <ac:picMk id="9" creationId="{5519D966-5433-D5EF-D2C2-FBD6D60EF6C0}"/>
          </ac:picMkLst>
        </pc:picChg>
        <pc:picChg chg="del">
          <ac:chgData name="BAYRAM DÜNDAR" userId="20c76ee4-93e7-49f9-a784-b530f3f765e2" providerId="ADAL" clId="{E941C0F3-2269-4631-B4D1-A20D8AF80422}" dt="2026-02-04T11:47:57.460" v="7622" actId="478"/>
          <ac:picMkLst>
            <pc:docMk/>
            <pc:sldMk cId="2066118600" sldId="467"/>
            <ac:picMk id="10" creationId="{CEAC9483-828E-5F23-2FD8-6B850FD355B5}"/>
          </ac:picMkLst>
        </pc:picChg>
        <pc:picChg chg="add del">
          <ac:chgData name="BAYRAM DÜNDAR" userId="20c76ee4-93e7-49f9-a784-b530f3f765e2" providerId="ADAL" clId="{E941C0F3-2269-4631-B4D1-A20D8AF80422}" dt="2026-02-04T11:50:15.613" v="7648" actId="22"/>
          <ac:picMkLst>
            <pc:docMk/>
            <pc:sldMk cId="2066118600" sldId="467"/>
            <ac:picMk id="13" creationId="{FF28EAD7-2678-FE92-94D5-E084314C0B7F}"/>
          </ac:picMkLst>
        </pc:picChg>
        <pc:cxnChg chg="add mod modVis">
          <ac:chgData name="BAYRAM DÜNDAR" userId="20c76ee4-93e7-49f9-a784-b530f3f765e2" providerId="ADAL" clId="{E941C0F3-2269-4631-B4D1-A20D8AF80422}" dt="2026-02-04T13:52:47.065" v="12396"/>
          <ac:cxnSpMkLst>
            <pc:docMk/>
            <pc:sldMk cId="2066118600" sldId="467"/>
            <ac:cxnSpMk id="15" creationId="{AC65D32B-1E79-CAAF-1B4E-FF85DEFA7847}"/>
          </ac:cxnSpMkLst>
        </pc:cxnChg>
      </pc:sldChg>
      <pc:sldChg chg="addSp delSp modSp mod">
        <pc:chgData name="BAYRAM DÜNDAR" userId="20c76ee4-93e7-49f9-a784-b530f3f765e2" providerId="ADAL" clId="{E941C0F3-2269-4631-B4D1-A20D8AF80422}" dt="2026-02-04T13:52:47.065" v="12396"/>
        <pc:sldMkLst>
          <pc:docMk/>
          <pc:sldMk cId="1252109394" sldId="468"/>
        </pc:sldMkLst>
        <pc:spChg chg="del">
          <ac:chgData name="BAYRAM DÜNDAR" userId="20c76ee4-93e7-49f9-a784-b530f3f765e2" providerId="ADAL" clId="{E941C0F3-2269-4631-B4D1-A20D8AF80422}" dt="2026-02-04T11:53:41.604" v="7657" actId="478"/>
          <ac:spMkLst>
            <pc:docMk/>
            <pc:sldMk cId="1252109394" sldId="468"/>
            <ac:spMk id="11" creationId="{449C1449-4577-5604-E402-4E6F051761FA}"/>
          </ac:spMkLst>
        </pc:spChg>
        <pc:spChg chg="del">
          <ac:chgData name="BAYRAM DÜNDAR" userId="20c76ee4-93e7-49f9-a784-b530f3f765e2" providerId="ADAL" clId="{E941C0F3-2269-4631-B4D1-A20D8AF80422}" dt="2026-02-04T11:53:42.337" v="7658" actId="478"/>
          <ac:spMkLst>
            <pc:docMk/>
            <pc:sldMk cId="1252109394" sldId="468"/>
            <ac:spMk id="14" creationId="{FC41FADB-4F88-36E6-168F-B7D16D7D067B}"/>
          </ac:spMkLst>
        </pc:spChg>
        <pc:picChg chg="del">
          <ac:chgData name="BAYRAM DÜNDAR" userId="20c76ee4-93e7-49f9-a784-b530f3f765e2" providerId="ADAL" clId="{E941C0F3-2269-4631-B4D1-A20D8AF80422}" dt="2026-02-04T11:53:31.702" v="7651" actId="478"/>
          <ac:picMkLst>
            <pc:docMk/>
            <pc:sldMk cId="1252109394" sldId="468"/>
            <ac:picMk id="3" creationId="{DE4E3CAC-A3D2-95F0-EF4A-5D17866B3E79}"/>
          </ac:picMkLst>
        </pc:picChg>
        <pc:picChg chg="add mod">
          <ac:chgData name="BAYRAM DÜNDAR" userId="20c76ee4-93e7-49f9-a784-b530f3f765e2" providerId="ADAL" clId="{E941C0F3-2269-4631-B4D1-A20D8AF80422}" dt="2026-02-04T11:58:05.334" v="7679" actId="1076"/>
          <ac:picMkLst>
            <pc:docMk/>
            <pc:sldMk cId="1252109394" sldId="468"/>
            <ac:picMk id="4" creationId="{7682029A-C05E-24A4-CE10-0D262F7D4F7C}"/>
          </ac:picMkLst>
        </pc:picChg>
        <pc:picChg chg="add mod">
          <ac:chgData name="BAYRAM DÜNDAR" userId="20c76ee4-93e7-49f9-a784-b530f3f765e2" providerId="ADAL" clId="{E941C0F3-2269-4631-B4D1-A20D8AF80422}" dt="2026-02-04T11:58:07.327" v="7680" actId="1076"/>
          <ac:picMkLst>
            <pc:docMk/>
            <pc:sldMk cId="1252109394" sldId="468"/>
            <ac:picMk id="8" creationId="{28F98CD3-FE5C-3646-051A-548C6FE4E421}"/>
          </ac:picMkLst>
        </pc:picChg>
        <pc:picChg chg="del">
          <ac:chgData name="BAYRAM DÜNDAR" userId="20c76ee4-93e7-49f9-a784-b530f3f765e2" providerId="ADAL" clId="{E941C0F3-2269-4631-B4D1-A20D8AF80422}" dt="2026-02-04T11:53:32.812" v="7652" actId="478"/>
          <ac:picMkLst>
            <pc:docMk/>
            <pc:sldMk cId="1252109394" sldId="468"/>
            <ac:picMk id="9" creationId="{5519D966-5433-D5EF-D2C2-FBD6D60EF6C0}"/>
          </ac:picMkLst>
        </pc:picChg>
        <pc:picChg chg="add mod">
          <ac:chgData name="BAYRAM DÜNDAR" userId="20c76ee4-93e7-49f9-a784-b530f3f765e2" providerId="ADAL" clId="{E941C0F3-2269-4631-B4D1-A20D8AF80422}" dt="2026-02-04T11:59:57.797" v="7682" actId="14100"/>
          <ac:picMkLst>
            <pc:docMk/>
            <pc:sldMk cId="1252109394" sldId="468"/>
            <ac:picMk id="12" creationId="{8D5FA327-4966-9E34-9424-D5D511DDE0D4}"/>
          </ac:picMkLst>
        </pc:picChg>
        <pc:picChg chg="add mod ord modCrop">
          <ac:chgData name="BAYRAM DÜNDAR" userId="20c76ee4-93e7-49f9-a784-b530f3f765e2" providerId="ADAL" clId="{E941C0F3-2269-4631-B4D1-A20D8AF80422}" dt="2026-02-04T12:06:26.102" v="7719" actId="14100"/>
          <ac:picMkLst>
            <pc:docMk/>
            <pc:sldMk cId="1252109394" sldId="468"/>
            <ac:picMk id="15" creationId="{04B2C392-C570-CFC4-CE54-0D6CBE6F6137}"/>
          </ac:picMkLst>
        </pc:picChg>
        <pc:picChg chg="add mod">
          <ac:chgData name="BAYRAM DÜNDAR" userId="20c76ee4-93e7-49f9-a784-b530f3f765e2" providerId="ADAL" clId="{E941C0F3-2269-4631-B4D1-A20D8AF80422}" dt="2026-02-04T12:04:23.622" v="7702" actId="14100"/>
          <ac:picMkLst>
            <pc:docMk/>
            <pc:sldMk cId="1252109394" sldId="468"/>
            <ac:picMk id="17" creationId="{A09F8580-AC05-1C83-53A1-658938041023}"/>
          </ac:picMkLst>
        </pc:picChg>
        <pc:cxnChg chg="add mod modVis">
          <ac:chgData name="BAYRAM DÜNDAR" userId="20c76ee4-93e7-49f9-a784-b530f3f765e2" providerId="ADAL" clId="{E941C0F3-2269-4631-B4D1-A20D8AF80422}" dt="2026-02-04T13:52:47.065" v="12396"/>
          <ac:cxnSpMkLst>
            <pc:docMk/>
            <pc:sldMk cId="1252109394" sldId="468"/>
            <ac:cxnSpMk id="18" creationId="{58C14547-282C-5203-49DF-6C3DE802D2D3}"/>
          </ac:cxnSpMkLst>
        </pc:cxnChg>
      </pc:sldChg>
      <pc:sldChg chg="addSp delSp modSp mod">
        <pc:chgData name="BAYRAM DÜNDAR" userId="20c76ee4-93e7-49f9-a784-b530f3f765e2" providerId="ADAL" clId="{E941C0F3-2269-4631-B4D1-A20D8AF80422}" dt="2026-02-04T13:52:47.065" v="12396"/>
        <pc:sldMkLst>
          <pc:docMk/>
          <pc:sldMk cId="3162581972" sldId="469"/>
        </pc:sldMkLst>
        <pc:spChg chg="add mod">
          <ac:chgData name="BAYRAM DÜNDAR" userId="20c76ee4-93e7-49f9-a784-b530f3f765e2" providerId="ADAL" clId="{E941C0F3-2269-4631-B4D1-A20D8AF80422}" dt="2026-02-04T12:23:05.596" v="7771" actId="114"/>
          <ac:spMkLst>
            <pc:docMk/>
            <pc:sldMk cId="3162581972" sldId="469"/>
            <ac:spMk id="8" creationId="{D8CBAD08-049E-CE7A-C5D1-13A18B9C3CDE}"/>
          </ac:spMkLst>
        </pc:spChg>
        <pc:picChg chg="add mod">
          <ac:chgData name="BAYRAM DÜNDAR" userId="20c76ee4-93e7-49f9-a784-b530f3f765e2" providerId="ADAL" clId="{E941C0F3-2269-4631-B4D1-A20D8AF80422}" dt="2026-02-04T12:22:48.414" v="7767" actId="1076"/>
          <ac:picMkLst>
            <pc:docMk/>
            <pc:sldMk cId="3162581972" sldId="469"/>
            <ac:picMk id="3" creationId="{850F6240-7366-EF51-D4AF-1280ABE8A8CA}"/>
          </ac:picMkLst>
        </pc:picChg>
        <pc:picChg chg="del">
          <ac:chgData name="BAYRAM DÜNDAR" userId="20c76ee4-93e7-49f9-a784-b530f3f765e2" providerId="ADAL" clId="{E941C0F3-2269-4631-B4D1-A20D8AF80422}" dt="2026-02-04T12:21:47.360" v="7754" actId="478"/>
          <ac:picMkLst>
            <pc:docMk/>
            <pc:sldMk cId="3162581972" sldId="469"/>
            <ac:picMk id="4" creationId="{C116215A-084A-3C85-536F-12228D0B3887}"/>
          </ac:picMkLst>
        </pc:picChg>
        <pc:picChg chg="del">
          <ac:chgData name="BAYRAM DÜNDAR" userId="20c76ee4-93e7-49f9-a784-b530f3f765e2" providerId="ADAL" clId="{E941C0F3-2269-4631-B4D1-A20D8AF80422}" dt="2026-02-04T12:21:47.896" v="7755" actId="478"/>
          <ac:picMkLst>
            <pc:docMk/>
            <pc:sldMk cId="3162581972" sldId="469"/>
            <ac:picMk id="9" creationId="{29BC39CE-64D8-16B1-D46D-5725318D1E00}"/>
          </ac:picMkLst>
        </pc:picChg>
        <pc:picChg chg="del">
          <ac:chgData name="BAYRAM DÜNDAR" userId="20c76ee4-93e7-49f9-a784-b530f3f765e2" providerId="ADAL" clId="{E941C0F3-2269-4631-B4D1-A20D8AF80422}" dt="2026-02-04T12:21:48.934" v="7757" actId="478"/>
          <ac:picMkLst>
            <pc:docMk/>
            <pc:sldMk cId="3162581972" sldId="469"/>
            <ac:picMk id="12" creationId="{0D2CD27D-FCD1-3443-5D7E-9C439E44D3FE}"/>
          </ac:picMkLst>
        </pc:picChg>
        <pc:picChg chg="del">
          <ac:chgData name="BAYRAM DÜNDAR" userId="20c76ee4-93e7-49f9-a784-b530f3f765e2" providerId="ADAL" clId="{E941C0F3-2269-4631-B4D1-A20D8AF80422}" dt="2026-02-04T12:21:48.383" v="7756" actId="478"/>
          <ac:picMkLst>
            <pc:docMk/>
            <pc:sldMk cId="3162581972" sldId="469"/>
            <ac:picMk id="15" creationId="{ED441013-FDFC-E68D-E203-E989337D5ACE}"/>
          </ac:picMkLst>
        </pc:picChg>
        <pc:cxnChg chg="add mod modVis">
          <ac:chgData name="BAYRAM DÜNDAR" userId="20c76ee4-93e7-49f9-a784-b530f3f765e2" providerId="ADAL" clId="{E941C0F3-2269-4631-B4D1-A20D8AF80422}" dt="2026-02-04T13:52:47.065" v="12396"/>
          <ac:cxnSpMkLst>
            <pc:docMk/>
            <pc:sldMk cId="3162581972" sldId="469"/>
            <ac:cxnSpMk id="10" creationId="{3847DB3C-8CEC-DCBB-B13C-C5C6E46D4BA5}"/>
          </ac:cxnSpMkLst>
        </pc:cxnChg>
      </pc:sldChg>
      <pc:sldChg chg="addSp delSp modSp mod">
        <pc:chgData name="BAYRAM DÜNDAR" userId="20c76ee4-93e7-49f9-a784-b530f3f765e2" providerId="ADAL" clId="{E941C0F3-2269-4631-B4D1-A20D8AF80422}" dt="2026-02-04T23:41:34.525" v="12892" actId="14100"/>
        <pc:sldMkLst>
          <pc:docMk/>
          <pc:sldMk cId="4151854632" sldId="470"/>
        </pc:sldMkLst>
        <pc:picChg chg="del">
          <ac:chgData name="BAYRAM DÜNDAR" userId="20c76ee4-93e7-49f9-a784-b530f3f765e2" providerId="ADAL" clId="{E941C0F3-2269-4631-B4D1-A20D8AF80422}" dt="2026-02-04T12:26:30.891" v="7781" actId="478"/>
          <ac:picMkLst>
            <pc:docMk/>
            <pc:sldMk cId="4151854632" sldId="470"/>
            <ac:picMk id="3" creationId="{41C534E3-D13E-D87F-C1EA-68067FEA1A1C}"/>
          </ac:picMkLst>
        </pc:picChg>
        <pc:picChg chg="add mod">
          <ac:chgData name="BAYRAM DÜNDAR" userId="20c76ee4-93e7-49f9-a784-b530f3f765e2" providerId="ADAL" clId="{E941C0F3-2269-4631-B4D1-A20D8AF80422}" dt="2026-02-04T23:41:27.534" v="12891" actId="14100"/>
          <ac:picMkLst>
            <pc:docMk/>
            <pc:sldMk cId="4151854632" sldId="470"/>
            <ac:picMk id="4" creationId="{F5AA4E4A-1AA8-5A44-1220-029BDDEA374C}"/>
          </ac:picMkLst>
        </pc:picChg>
        <pc:picChg chg="del">
          <ac:chgData name="BAYRAM DÜNDAR" userId="20c76ee4-93e7-49f9-a784-b530f3f765e2" providerId="ADAL" clId="{E941C0F3-2269-4631-B4D1-A20D8AF80422}" dt="2026-02-04T12:26:31.494" v="7782" actId="478"/>
          <ac:picMkLst>
            <pc:docMk/>
            <pc:sldMk cId="4151854632" sldId="470"/>
            <ac:picMk id="7" creationId="{47307D11-7D19-E789-F222-C513D1F9AA62}"/>
          </ac:picMkLst>
        </pc:picChg>
        <pc:picChg chg="del">
          <ac:chgData name="BAYRAM DÜNDAR" userId="20c76ee4-93e7-49f9-a784-b530f3f765e2" providerId="ADAL" clId="{E941C0F3-2269-4631-B4D1-A20D8AF80422}" dt="2026-02-04T12:26:32.028" v="7783" actId="478"/>
          <ac:picMkLst>
            <pc:docMk/>
            <pc:sldMk cId="4151854632" sldId="470"/>
            <ac:picMk id="9" creationId="{FC4CC635-71AC-CAFD-DCF0-3F6FFCA0256D}"/>
          </ac:picMkLst>
        </pc:picChg>
        <pc:picChg chg="add mod">
          <ac:chgData name="BAYRAM DÜNDAR" userId="20c76ee4-93e7-49f9-a784-b530f3f765e2" providerId="ADAL" clId="{E941C0F3-2269-4631-B4D1-A20D8AF80422}" dt="2026-02-04T12:30:34.414" v="7814" actId="14100"/>
          <ac:picMkLst>
            <pc:docMk/>
            <pc:sldMk cId="4151854632" sldId="470"/>
            <ac:picMk id="10" creationId="{3029E513-25AD-1121-35D2-FA4B50F33BEF}"/>
          </ac:picMkLst>
        </pc:picChg>
        <pc:picChg chg="add mod">
          <ac:chgData name="BAYRAM DÜNDAR" userId="20c76ee4-93e7-49f9-a784-b530f3f765e2" providerId="ADAL" clId="{E941C0F3-2269-4631-B4D1-A20D8AF80422}" dt="2026-02-04T23:41:34.525" v="12892" actId="14100"/>
          <ac:picMkLst>
            <pc:docMk/>
            <pc:sldMk cId="4151854632" sldId="470"/>
            <ac:picMk id="12" creationId="{7C6375A2-A790-93BE-CE12-C1B0A3851976}"/>
          </ac:picMkLst>
        </pc:picChg>
        <pc:cxnChg chg="add mod modVis">
          <ac:chgData name="BAYRAM DÜNDAR" userId="20c76ee4-93e7-49f9-a784-b530f3f765e2" providerId="ADAL" clId="{E941C0F3-2269-4631-B4D1-A20D8AF80422}" dt="2026-02-04T13:52:47.065" v="12396"/>
          <ac:cxnSpMkLst>
            <pc:docMk/>
            <pc:sldMk cId="4151854632" sldId="470"/>
            <ac:cxnSpMk id="13" creationId="{F1A738DD-8CB6-372C-0211-3030FEC8DBD8}"/>
          </ac:cxnSpMkLst>
        </pc:cxnChg>
      </pc:sldChg>
      <pc:sldChg chg="addSp delSp modSp mod">
        <pc:chgData name="BAYRAM DÜNDAR" userId="20c76ee4-93e7-49f9-a784-b530f3f765e2" providerId="ADAL" clId="{E941C0F3-2269-4631-B4D1-A20D8AF80422}" dt="2026-02-04T13:52:47.065" v="12396"/>
        <pc:sldMkLst>
          <pc:docMk/>
          <pc:sldMk cId="2989375273" sldId="471"/>
        </pc:sldMkLst>
        <pc:picChg chg="del">
          <ac:chgData name="BAYRAM DÜNDAR" userId="20c76ee4-93e7-49f9-a784-b530f3f765e2" providerId="ADAL" clId="{E941C0F3-2269-4631-B4D1-A20D8AF80422}" dt="2026-02-04T13:04:51.386" v="7921" actId="478"/>
          <ac:picMkLst>
            <pc:docMk/>
            <pc:sldMk cId="2989375273" sldId="471"/>
            <ac:picMk id="3" creationId="{A8C6F8F5-EF19-67A1-AFC1-45415BAEF83C}"/>
          </ac:picMkLst>
        </pc:picChg>
        <pc:picChg chg="add mod">
          <ac:chgData name="BAYRAM DÜNDAR" userId="20c76ee4-93e7-49f9-a784-b530f3f765e2" providerId="ADAL" clId="{E941C0F3-2269-4631-B4D1-A20D8AF80422}" dt="2026-02-04T13:05:03.623" v="7926" actId="1076"/>
          <ac:picMkLst>
            <pc:docMk/>
            <pc:sldMk cId="2989375273" sldId="471"/>
            <ac:picMk id="4" creationId="{4C4E8568-42B5-F4F2-B01C-63E1A8F7B811}"/>
          </ac:picMkLst>
        </pc:picChg>
        <pc:picChg chg="del">
          <ac:chgData name="BAYRAM DÜNDAR" userId="20c76ee4-93e7-49f9-a784-b530f3f765e2" providerId="ADAL" clId="{E941C0F3-2269-4631-B4D1-A20D8AF80422}" dt="2026-02-04T13:04:50.829" v="7920" actId="478"/>
          <ac:picMkLst>
            <pc:docMk/>
            <pc:sldMk cId="2989375273" sldId="471"/>
            <ac:picMk id="7" creationId="{D5A9A4E2-8A05-692A-9730-0B058839D5F4}"/>
          </ac:picMkLst>
        </pc:picChg>
        <pc:cxnChg chg="add mod modVis">
          <ac:chgData name="BAYRAM DÜNDAR" userId="20c76ee4-93e7-49f9-a784-b530f3f765e2" providerId="ADAL" clId="{E941C0F3-2269-4631-B4D1-A20D8AF80422}" dt="2026-02-04T13:52:47.065" v="12396"/>
          <ac:cxnSpMkLst>
            <pc:docMk/>
            <pc:sldMk cId="2989375273" sldId="471"/>
            <ac:cxnSpMk id="8" creationId="{5E17F9CC-601C-B39D-DB53-089E376E7405}"/>
          </ac:cxnSpMkLst>
        </pc:cxnChg>
      </pc:sldChg>
      <pc:sldChg chg="delSp del mod">
        <pc:chgData name="BAYRAM DÜNDAR" userId="20c76ee4-93e7-49f9-a784-b530f3f765e2" providerId="ADAL" clId="{E941C0F3-2269-4631-B4D1-A20D8AF80422}" dt="2026-02-04T12:41:29.405" v="7905" actId="47"/>
        <pc:sldMkLst>
          <pc:docMk/>
          <pc:sldMk cId="3339120404" sldId="471"/>
        </pc:sldMkLst>
        <pc:picChg chg="del">
          <ac:chgData name="BAYRAM DÜNDAR" userId="20c76ee4-93e7-49f9-a784-b530f3f765e2" providerId="ADAL" clId="{E941C0F3-2269-4631-B4D1-A20D8AF80422}" dt="2026-02-04T12:35:36.730" v="7862" actId="478"/>
          <ac:picMkLst>
            <pc:docMk/>
            <pc:sldMk cId="3339120404" sldId="471"/>
            <ac:picMk id="3" creationId="{39FD730A-9349-6258-3892-0EC31727CA0F}"/>
          </ac:picMkLst>
        </pc:picChg>
        <pc:picChg chg="del">
          <ac:chgData name="BAYRAM DÜNDAR" userId="20c76ee4-93e7-49f9-a784-b530f3f765e2" providerId="ADAL" clId="{E941C0F3-2269-4631-B4D1-A20D8AF80422}" dt="2026-02-04T12:35:37.219" v="7863" actId="478"/>
          <ac:picMkLst>
            <pc:docMk/>
            <pc:sldMk cId="3339120404" sldId="471"/>
            <ac:picMk id="7" creationId="{DB4A6FAB-4672-E987-77CB-4CFA44281978}"/>
          </ac:picMkLst>
        </pc:picChg>
        <pc:picChg chg="del">
          <ac:chgData name="BAYRAM DÜNDAR" userId="20c76ee4-93e7-49f9-a784-b530f3f765e2" providerId="ADAL" clId="{E941C0F3-2269-4631-B4D1-A20D8AF80422}" dt="2026-02-04T12:35:36.163" v="7861" actId="478"/>
          <ac:picMkLst>
            <pc:docMk/>
            <pc:sldMk cId="3339120404" sldId="471"/>
            <ac:picMk id="9" creationId="{BD68B854-F9F6-F56A-1C4D-940984E38104}"/>
          </ac:picMkLst>
        </pc:picChg>
      </pc:sldChg>
      <pc:sldChg chg="addSp delSp modSp mod">
        <pc:chgData name="BAYRAM DÜNDAR" userId="20c76ee4-93e7-49f9-a784-b530f3f765e2" providerId="ADAL" clId="{E941C0F3-2269-4631-B4D1-A20D8AF80422}" dt="2026-02-04T13:52:47.065" v="12396"/>
        <pc:sldMkLst>
          <pc:docMk/>
          <pc:sldMk cId="1994251316" sldId="472"/>
        </pc:sldMkLst>
        <pc:spChg chg="add mod">
          <ac:chgData name="BAYRAM DÜNDAR" userId="20c76ee4-93e7-49f9-a784-b530f3f765e2" providerId="ADAL" clId="{E941C0F3-2269-4631-B4D1-A20D8AF80422}" dt="2026-02-04T13:17:47.583" v="8084" actId="207"/>
          <ac:spMkLst>
            <pc:docMk/>
            <pc:sldMk cId="1994251316" sldId="472"/>
            <ac:spMk id="10" creationId="{F26C5410-B74A-2704-C7F8-BA0B990B57A5}"/>
          </ac:spMkLst>
        </pc:spChg>
        <pc:picChg chg="add mod modCrop">
          <ac:chgData name="BAYRAM DÜNDAR" userId="20c76ee4-93e7-49f9-a784-b530f3f765e2" providerId="ADAL" clId="{E941C0F3-2269-4631-B4D1-A20D8AF80422}" dt="2026-02-04T13:17:56.143" v="8085" actId="14100"/>
          <ac:picMkLst>
            <pc:docMk/>
            <pc:sldMk cId="1994251316" sldId="472"/>
            <ac:picMk id="3" creationId="{EBF264C7-88F2-1546-3F7D-A875831D58EC}"/>
          </ac:picMkLst>
        </pc:picChg>
        <pc:picChg chg="add mod modCrop">
          <ac:chgData name="BAYRAM DÜNDAR" userId="20c76ee4-93e7-49f9-a784-b530f3f765e2" providerId="ADAL" clId="{E941C0F3-2269-4631-B4D1-A20D8AF80422}" dt="2026-02-04T13:16:01.974" v="8013" actId="14100"/>
          <ac:picMkLst>
            <pc:docMk/>
            <pc:sldMk cId="1994251316" sldId="472"/>
            <ac:picMk id="7" creationId="{16CEE6EB-F532-5D83-11BD-97212A3D7C4E}"/>
          </ac:picMkLst>
        </pc:picChg>
        <pc:picChg chg="del">
          <ac:chgData name="BAYRAM DÜNDAR" userId="20c76ee4-93e7-49f9-a784-b530f3f765e2" providerId="ADAL" clId="{E941C0F3-2269-4631-B4D1-A20D8AF80422}" dt="2026-02-04T13:14:11.234" v="7998" actId="478"/>
          <ac:picMkLst>
            <pc:docMk/>
            <pc:sldMk cId="1994251316" sldId="472"/>
            <ac:picMk id="9" creationId="{701CF2E1-9595-F62A-258E-34CEC99A3F1F}"/>
          </ac:picMkLst>
        </pc:picChg>
        <pc:cxnChg chg="add mod modVis">
          <ac:chgData name="BAYRAM DÜNDAR" userId="20c76ee4-93e7-49f9-a784-b530f3f765e2" providerId="ADAL" clId="{E941C0F3-2269-4631-B4D1-A20D8AF80422}" dt="2026-02-04T13:52:47.065" v="12396"/>
          <ac:cxnSpMkLst>
            <pc:docMk/>
            <pc:sldMk cId="1994251316" sldId="472"/>
            <ac:cxnSpMk id="11" creationId="{EA0A90BE-22BE-C687-6517-5F1E907809C8}"/>
          </ac:cxnSpMkLst>
        </pc:cxnChg>
      </pc:sldChg>
      <pc:sldChg chg="add del setBg">
        <pc:chgData name="BAYRAM DÜNDAR" userId="20c76ee4-93e7-49f9-a784-b530f3f765e2" providerId="ADAL" clId="{E941C0F3-2269-4631-B4D1-A20D8AF80422}" dt="2026-02-04T12:35:41.896" v="7865"/>
        <pc:sldMkLst>
          <pc:docMk/>
          <pc:sldMk cId="2467388809" sldId="472"/>
        </pc:sldMkLst>
      </pc:sldChg>
      <pc:sldChg chg="addSp modSp mod">
        <pc:chgData name="BAYRAM DÜNDAR" userId="20c76ee4-93e7-49f9-a784-b530f3f765e2" providerId="ADAL" clId="{E941C0F3-2269-4631-B4D1-A20D8AF80422}" dt="2026-02-04T13:52:47.065" v="12396"/>
        <pc:sldMkLst>
          <pc:docMk/>
          <pc:sldMk cId="4225238719" sldId="473"/>
        </pc:sldMkLst>
        <pc:spChg chg="mod">
          <ac:chgData name="BAYRAM DÜNDAR" userId="20c76ee4-93e7-49f9-a784-b530f3f765e2" providerId="ADAL" clId="{E941C0F3-2269-4631-B4D1-A20D8AF80422}" dt="2026-02-04T13:19:34.332" v="8088" actId="20577"/>
          <ac:spMkLst>
            <pc:docMk/>
            <pc:sldMk cId="4225238719" sldId="473"/>
            <ac:spMk id="21" creationId="{3AB505B5-29D4-A94F-E6FA-92980D51AF88}"/>
          </ac:spMkLst>
        </pc:spChg>
        <pc:cxnChg chg="add mod modVis">
          <ac:chgData name="BAYRAM DÜNDAR" userId="20c76ee4-93e7-49f9-a784-b530f3f765e2" providerId="ADAL" clId="{E941C0F3-2269-4631-B4D1-A20D8AF80422}" dt="2026-02-04T13:52:47.065" v="12396"/>
          <ac:cxnSpMkLst>
            <pc:docMk/>
            <pc:sldMk cId="4225238719" sldId="473"/>
            <ac:cxnSpMk id="2" creationId="{5BBCB33B-D20F-EFDF-7E8F-A74C04137870}"/>
          </ac:cxnSpMkLst>
        </pc:cxnChg>
      </pc:sldChg>
      <pc:sldChg chg="addSp delSp modSp del mod">
        <pc:chgData name="BAYRAM DÜNDAR" userId="20c76ee4-93e7-49f9-a784-b530f3f765e2" providerId="ADAL" clId="{E941C0F3-2269-4631-B4D1-A20D8AF80422}" dt="2026-02-04T22:06:59.348" v="12586" actId="47"/>
        <pc:sldMkLst>
          <pc:docMk/>
          <pc:sldMk cId="1735065802" sldId="474"/>
        </pc:sldMkLst>
        <pc:spChg chg="add del mod">
          <ac:chgData name="BAYRAM DÜNDAR" userId="20c76ee4-93e7-49f9-a784-b530f3f765e2" providerId="ADAL" clId="{E941C0F3-2269-4631-B4D1-A20D8AF80422}" dt="2026-02-04T13:24:09.626" v="8473" actId="478"/>
          <ac:spMkLst>
            <pc:docMk/>
            <pc:sldMk cId="1735065802" sldId="474"/>
            <ac:spMk id="3" creationId="{C7A6E01B-5470-612B-6F12-D1EB2C0B1E26}"/>
          </ac:spMkLst>
        </pc:spChg>
        <pc:spChg chg="mod">
          <ac:chgData name="BAYRAM DÜNDAR" userId="20c76ee4-93e7-49f9-a784-b530f3f765e2" providerId="ADAL" clId="{E941C0F3-2269-4631-B4D1-A20D8AF80422}" dt="2026-02-04T13:29:33.512" v="8499" actId="12"/>
          <ac:spMkLst>
            <pc:docMk/>
            <pc:sldMk cId="1735065802" sldId="474"/>
            <ac:spMk id="4" creationId="{B64D2C2C-2940-DF16-2188-FF7FEED6CDCC}"/>
          </ac:spMkLst>
        </pc:spChg>
        <pc:spChg chg="mod">
          <ac:chgData name="BAYRAM DÜNDAR" userId="20c76ee4-93e7-49f9-a784-b530f3f765e2" providerId="ADAL" clId="{E941C0F3-2269-4631-B4D1-A20D8AF80422}" dt="2026-02-04T13:20:41.359" v="8107" actId="20577"/>
          <ac:spMkLst>
            <pc:docMk/>
            <pc:sldMk cId="1735065802" sldId="474"/>
            <ac:spMk id="5" creationId="{B64D2C2C-2940-DF16-2188-FF7FEED6CDCC}"/>
          </ac:spMkLst>
        </pc:spChg>
        <pc:spChg chg="add mod">
          <ac:chgData name="BAYRAM DÜNDAR" userId="20c76ee4-93e7-49f9-a784-b530f3f765e2" providerId="ADAL" clId="{E941C0F3-2269-4631-B4D1-A20D8AF80422}" dt="2026-02-04T13:29:24.415" v="8496" actId="1076"/>
          <ac:spMkLst>
            <pc:docMk/>
            <pc:sldMk cId="1735065802" sldId="474"/>
            <ac:spMk id="10" creationId="{EBCA4B58-0921-D96E-C831-BE9B91D7BEB0}"/>
          </ac:spMkLst>
        </pc:spChg>
        <pc:picChg chg="del">
          <ac:chgData name="BAYRAM DÜNDAR" userId="20c76ee4-93e7-49f9-a784-b530f3f765e2" providerId="ADAL" clId="{E941C0F3-2269-4631-B4D1-A20D8AF80422}" dt="2026-02-04T13:23:45.740" v="8455" actId="478"/>
          <ac:picMkLst>
            <pc:docMk/>
            <pc:sldMk cId="1735065802" sldId="474"/>
            <ac:picMk id="6" creationId="{EEC3D49E-9A57-0C4F-0A0E-8E0879826B95}"/>
          </ac:picMkLst>
        </pc:picChg>
        <pc:picChg chg="del">
          <ac:chgData name="BAYRAM DÜNDAR" userId="20c76ee4-93e7-49f9-a784-b530f3f765e2" providerId="ADAL" clId="{E941C0F3-2269-4631-B4D1-A20D8AF80422}" dt="2026-02-04T13:23:46.179" v="8456" actId="478"/>
          <ac:picMkLst>
            <pc:docMk/>
            <pc:sldMk cId="1735065802" sldId="474"/>
            <ac:picMk id="9" creationId="{4329A12E-E4A3-9B36-921C-FF602425BFEE}"/>
          </ac:picMkLst>
        </pc:picChg>
        <pc:picChg chg="add mod">
          <ac:chgData name="BAYRAM DÜNDAR" userId="20c76ee4-93e7-49f9-a784-b530f3f765e2" providerId="ADAL" clId="{E941C0F3-2269-4631-B4D1-A20D8AF80422}" dt="2026-02-04T13:29:12.844" v="8492" actId="1076"/>
          <ac:picMkLst>
            <pc:docMk/>
            <pc:sldMk cId="1735065802" sldId="474"/>
            <ac:picMk id="12" creationId="{ABCB4CEC-70D0-CABE-6F9D-0A60FCDB4A11}"/>
          </ac:picMkLst>
        </pc:picChg>
        <pc:cxnChg chg="add mod modVis">
          <ac:chgData name="BAYRAM DÜNDAR" userId="20c76ee4-93e7-49f9-a784-b530f3f765e2" providerId="ADAL" clId="{E941C0F3-2269-4631-B4D1-A20D8AF80422}" dt="2026-02-04T13:52:47.065" v="12396"/>
          <ac:cxnSpMkLst>
            <pc:docMk/>
            <pc:sldMk cId="1735065802" sldId="474"/>
            <ac:cxnSpMk id="13" creationId="{A0BC6425-A69F-D006-ED1D-E423AED96306}"/>
          </ac:cxnSpMkLst>
        </pc:cxnChg>
      </pc:sldChg>
      <pc:sldChg chg="addSp delSp modSp del mod">
        <pc:chgData name="BAYRAM DÜNDAR" userId="20c76ee4-93e7-49f9-a784-b530f3f765e2" providerId="ADAL" clId="{E941C0F3-2269-4631-B4D1-A20D8AF80422}" dt="2026-02-04T13:36:26.910" v="8550" actId="2696"/>
        <pc:sldMkLst>
          <pc:docMk/>
          <pc:sldMk cId="438311883" sldId="475"/>
        </pc:sldMkLst>
        <pc:spChg chg="add mod">
          <ac:chgData name="BAYRAM DÜNDAR" userId="20c76ee4-93e7-49f9-a784-b530f3f765e2" providerId="ADAL" clId="{E941C0F3-2269-4631-B4D1-A20D8AF80422}" dt="2026-02-04T13:32:33.571" v="8542" actId="14100"/>
          <ac:spMkLst>
            <pc:docMk/>
            <pc:sldMk cId="438311883" sldId="475"/>
            <ac:spMk id="3" creationId="{31EDA46D-43B8-B576-EA8E-0F68329EE1E6}"/>
          </ac:spMkLst>
        </pc:spChg>
        <pc:picChg chg="add mod">
          <ac:chgData name="BAYRAM DÜNDAR" userId="20c76ee4-93e7-49f9-a784-b530f3f765e2" providerId="ADAL" clId="{E941C0F3-2269-4631-B4D1-A20D8AF80422}" dt="2026-02-04T13:32:30.707" v="8541" actId="962"/>
          <ac:picMkLst>
            <pc:docMk/>
            <pc:sldMk cId="438311883" sldId="475"/>
            <ac:picMk id="7" creationId="{C6CF260E-CCE4-8303-A344-5FF630DADCB0}"/>
          </ac:picMkLst>
        </pc:picChg>
        <pc:picChg chg="del">
          <ac:chgData name="BAYRAM DÜNDAR" userId="20c76ee4-93e7-49f9-a784-b530f3f765e2" providerId="ADAL" clId="{E941C0F3-2269-4631-B4D1-A20D8AF80422}" dt="2026-02-04T13:29:46.343" v="8500" actId="478"/>
          <ac:picMkLst>
            <pc:docMk/>
            <pc:sldMk cId="438311883" sldId="475"/>
            <ac:picMk id="9" creationId="{701CF2E1-9595-F62A-258E-34CEC99A3F1F}"/>
          </ac:picMkLst>
        </pc:picChg>
        <pc:picChg chg="add mod">
          <ac:chgData name="BAYRAM DÜNDAR" userId="20c76ee4-93e7-49f9-a784-b530f3f765e2" providerId="ADAL" clId="{E941C0F3-2269-4631-B4D1-A20D8AF80422}" dt="2026-02-04T13:33:45.181" v="8549" actId="1076"/>
          <ac:picMkLst>
            <pc:docMk/>
            <pc:sldMk cId="438311883" sldId="475"/>
            <ac:picMk id="10" creationId="{4772FC66-4380-4429-6253-7C0B72944030}"/>
          </ac:picMkLst>
        </pc:picChg>
      </pc:sldChg>
      <pc:sldChg chg="addSp modSp mod">
        <pc:chgData name="BAYRAM DÜNDAR" userId="20c76ee4-93e7-49f9-a784-b530f3f765e2" providerId="ADAL" clId="{E941C0F3-2269-4631-B4D1-A20D8AF80422}" dt="2026-02-04T13:52:47.065" v="12396"/>
        <pc:sldMkLst>
          <pc:docMk/>
          <pc:sldMk cId="1120520069" sldId="475"/>
        </pc:sldMkLst>
        <pc:cxnChg chg="add mod modVis">
          <ac:chgData name="BAYRAM DÜNDAR" userId="20c76ee4-93e7-49f9-a784-b530f3f765e2" providerId="ADAL" clId="{E941C0F3-2269-4631-B4D1-A20D8AF80422}" dt="2026-02-04T13:52:47.065" v="12396"/>
          <ac:cxnSpMkLst>
            <pc:docMk/>
            <pc:sldMk cId="1120520069" sldId="475"/>
            <ac:cxnSpMk id="2" creationId="{9F2AB4AA-1140-3982-1614-855C53A5ABE9}"/>
          </ac:cxnSpMkLst>
        </pc:cxnChg>
      </pc:sldChg>
      <pc:sldChg chg="addSp delSp modSp mod">
        <pc:chgData name="BAYRAM DÜNDAR" userId="20c76ee4-93e7-49f9-a784-b530f3f765e2" providerId="ADAL" clId="{E941C0F3-2269-4631-B4D1-A20D8AF80422}" dt="2026-02-04T22:07:29.258" v="12588" actId="20577"/>
        <pc:sldMkLst>
          <pc:docMk/>
          <pc:sldMk cId="578844169" sldId="476"/>
        </pc:sldMkLst>
        <pc:spChg chg="mod">
          <ac:chgData name="BAYRAM DÜNDAR" userId="20c76ee4-93e7-49f9-a784-b530f3f765e2" providerId="ADAL" clId="{E941C0F3-2269-4631-B4D1-A20D8AF80422}" dt="2026-02-04T13:42:36.518" v="8613" actId="1076"/>
          <ac:spMkLst>
            <pc:docMk/>
            <pc:sldMk cId="578844169" sldId="476"/>
            <ac:spMk id="4" creationId="{B64D2C2C-2940-DF16-2188-FF7FEED6CDCC}"/>
          </ac:spMkLst>
        </pc:spChg>
        <pc:spChg chg="mod">
          <ac:chgData name="BAYRAM DÜNDAR" userId="20c76ee4-93e7-49f9-a784-b530f3f765e2" providerId="ADAL" clId="{E941C0F3-2269-4631-B4D1-A20D8AF80422}" dt="2026-02-04T22:07:29.258" v="12588" actId="20577"/>
          <ac:spMkLst>
            <pc:docMk/>
            <pc:sldMk cId="578844169" sldId="476"/>
            <ac:spMk id="5" creationId="{B64D2C2C-2940-DF16-2188-FF7FEED6CDCC}"/>
          </ac:spMkLst>
        </pc:spChg>
        <pc:spChg chg="mod">
          <ac:chgData name="BAYRAM DÜNDAR" userId="20c76ee4-93e7-49f9-a784-b530f3f765e2" providerId="ADAL" clId="{E941C0F3-2269-4631-B4D1-A20D8AF80422}" dt="2026-02-04T13:42:35.255" v="8612" actId="1076"/>
          <ac:spMkLst>
            <pc:docMk/>
            <pc:sldMk cId="578844169" sldId="476"/>
            <ac:spMk id="10" creationId="{EBCA4B58-0921-D96E-C831-BE9B91D7BEB0}"/>
          </ac:spMkLst>
        </pc:spChg>
        <pc:picChg chg="add mod">
          <ac:chgData name="BAYRAM DÜNDAR" userId="20c76ee4-93e7-49f9-a784-b530f3f765e2" providerId="ADAL" clId="{E941C0F3-2269-4631-B4D1-A20D8AF80422}" dt="2026-02-04T13:43:46.457" v="8618" actId="14100"/>
          <ac:picMkLst>
            <pc:docMk/>
            <pc:sldMk cId="578844169" sldId="476"/>
            <ac:picMk id="3" creationId="{BEF32E54-0F16-0EED-59F3-0C1DDEA6D63C}"/>
          </ac:picMkLst>
        </pc:picChg>
        <pc:picChg chg="del">
          <ac:chgData name="BAYRAM DÜNDAR" userId="20c76ee4-93e7-49f9-a784-b530f3f765e2" providerId="ADAL" clId="{E941C0F3-2269-4631-B4D1-A20D8AF80422}" dt="2026-02-04T13:38:56.173" v="8583" actId="478"/>
          <ac:picMkLst>
            <pc:docMk/>
            <pc:sldMk cId="578844169" sldId="476"/>
            <ac:picMk id="12" creationId="{ABCB4CEC-70D0-CABE-6F9D-0A60FCDB4A11}"/>
          </ac:picMkLst>
        </pc:picChg>
        <pc:cxnChg chg="add mod modVis">
          <ac:chgData name="BAYRAM DÜNDAR" userId="20c76ee4-93e7-49f9-a784-b530f3f765e2" providerId="ADAL" clId="{E941C0F3-2269-4631-B4D1-A20D8AF80422}" dt="2026-02-04T13:52:47.065" v="12396"/>
          <ac:cxnSpMkLst>
            <pc:docMk/>
            <pc:sldMk cId="578844169" sldId="476"/>
            <ac:cxnSpMk id="6" creationId="{755C9ACB-91C7-F180-E00C-971A984DE9B6}"/>
          </ac:cxnSpMkLst>
        </pc:cxnChg>
      </pc:sldChg>
      <pc:sldChg chg="addSp delSp modSp mod">
        <pc:chgData name="BAYRAM DÜNDAR" userId="20c76ee4-93e7-49f9-a784-b530f3f765e2" providerId="ADAL" clId="{E941C0F3-2269-4631-B4D1-A20D8AF80422}" dt="2026-02-04T13:52:47.065" v="12396"/>
        <pc:sldMkLst>
          <pc:docMk/>
          <pc:sldMk cId="2343437053" sldId="477"/>
        </pc:sldMkLst>
        <pc:spChg chg="del">
          <ac:chgData name="BAYRAM DÜNDAR" userId="20c76ee4-93e7-49f9-a784-b530f3f765e2" providerId="ADAL" clId="{E941C0F3-2269-4631-B4D1-A20D8AF80422}" dt="2026-02-04T13:44:02.390" v="8621" actId="478"/>
          <ac:spMkLst>
            <pc:docMk/>
            <pc:sldMk cId="2343437053" sldId="477"/>
            <ac:spMk id="10" creationId="{F26C5410-B74A-2704-C7F8-BA0B990B57A5}"/>
          </ac:spMkLst>
        </pc:spChg>
        <pc:spChg chg="add mod">
          <ac:chgData name="BAYRAM DÜNDAR" userId="20c76ee4-93e7-49f9-a784-b530f3f765e2" providerId="ADAL" clId="{E941C0F3-2269-4631-B4D1-A20D8AF80422}" dt="2026-02-04T13:47:52.934" v="8651" actId="1076"/>
          <ac:spMkLst>
            <pc:docMk/>
            <pc:sldMk cId="2343437053" sldId="477"/>
            <ac:spMk id="13" creationId="{028E11B3-0B90-597E-6B5C-4DCC41F7F49D}"/>
          </ac:spMkLst>
        </pc:spChg>
        <pc:picChg chg="del">
          <ac:chgData name="BAYRAM DÜNDAR" userId="20c76ee4-93e7-49f9-a784-b530f3f765e2" providerId="ADAL" clId="{E941C0F3-2269-4631-B4D1-A20D8AF80422}" dt="2026-02-04T13:44:01.039" v="8620" actId="478"/>
          <ac:picMkLst>
            <pc:docMk/>
            <pc:sldMk cId="2343437053" sldId="477"/>
            <ac:picMk id="3" creationId="{EBF264C7-88F2-1546-3F7D-A875831D58EC}"/>
          </ac:picMkLst>
        </pc:picChg>
        <pc:picChg chg="add mod">
          <ac:chgData name="BAYRAM DÜNDAR" userId="20c76ee4-93e7-49f9-a784-b530f3f765e2" providerId="ADAL" clId="{E941C0F3-2269-4631-B4D1-A20D8AF80422}" dt="2026-02-04T13:46:12.719" v="8633" actId="1076"/>
          <ac:picMkLst>
            <pc:docMk/>
            <pc:sldMk cId="2343437053" sldId="477"/>
            <ac:picMk id="4" creationId="{43B22A33-B08A-7894-8EEB-B58E746C31FC}"/>
          </ac:picMkLst>
        </pc:picChg>
        <pc:picChg chg="del">
          <ac:chgData name="BAYRAM DÜNDAR" userId="20c76ee4-93e7-49f9-a784-b530f3f765e2" providerId="ADAL" clId="{E941C0F3-2269-4631-B4D1-A20D8AF80422}" dt="2026-02-04T13:44:00.600" v="8619" actId="478"/>
          <ac:picMkLst>
            <pc:docMk/>
            <pc:sldMk cId="2343437053" sldId="477"/>
            <ac:picMk id="7" creationId="{16CEE6EB-F532-5D83-11BD-97212A3D7C4E}"/>
          </ac:picMkLst>
        </pc:picChg>
        <pc:picChg chg="add mod ord">
          <ac:chgData name="BAYRAM DÜNDAR" userId="20c76ee4-93e7-49f9-a784-b530f3f765e2" providerId="ADAL" clId="{E941C0F3-2269-4631-B4D1-A20D8AF80422}" dt="2026-02-04T13:47:32.223" v="8645" actId="14100"/>
          <ac:picMkLst>
            <pc:docMk/>
            <pc:sldMk cId="2343437053" sldId="477"/>
            <ac:picMk id="9" creationId="{0DC4DF3A-C14A-FA3E-CD0F-FFD342C8E6A6}"/>
          </ac:picMkLst>
        </pc:picChg>
        <pc:picChg chg="add mod">
          <ac:chgData name="BAYRAM DÜNDAR" userId="20c76ee4-93e7-49f9-a784-b530f3f765e2" providerId="ADAL" clId="{E941C0F3-2269-4631-B4D1-A20D8AF80422}" dt="2026-02-04T13:47:34.127" v="8646" actId="14100"/>
          <ac:picMkLst>
            <pc:docMk/>
            <pc:sldMk cId="2343437053" sldId="477"/>
            <ac:picMk id="12" creationId="{7F9EA824-7BE7-5DB9-41AD-807D739EC0EA}"/>
          </ac:picMkLst>
        </pc:picChg>
        <pc:cxnChg chg="add mod modVis">
          <ac:chgData name="BAYRAM DÜNDAR" userId="20c76ee4-93e7-49f9-a784-b530f3f765e2" providerId="ADAL" clId="{E941C0F3-2269-4631-B4D1-A20D8AF80422}" dt="2026-02-04T13:52:47.065" v="12396"/>
          <ac:cxnSpMkLst>
            <pc:docMk/>
            <pc:sldMk cId="2343437053" sldId="477"/>
            <ac:cxnSpMk id="14" creationId="{50FAA7AB-7262-3F72-9855-CC1A5DAD4391}"/>
          </ac:cxnSpMkLst>
        </pc:cxnChg>
      </pc:sldChg>
      <pc:sldChg chg="addSp delSp modSp mod">
        <pc:chgData name="BAYRAM DÜNDAR" userId="20c76ee4-93e7-49f9-a784-b530f3f765e2" providerId="ADAL" clId="{E941C0F3-2269-4631-B4D1-A20D8AF80422}" dt="2026-02-04T22:07:50.062" v="12591" actId="20577"/>
        <pc:sldMkLst>
          <pc:docMk/>
          <pc:sldMk cId="1607630444" sldId="478"/>
        </pc:sldMkLst>
        <pc:spChg chg="add mod">
          <ac:chgData name="BAYRAM DÜNDAR" userId="20c76ee4-93e7-49f9-a784-b530f3f765e2" providerId="ADAL" clId="{E941C0F3-2269-4631-B4D1-A20D8AF80422}" dt="2026-02-04T21:58:29.098" v="12558" actId="113"/>
          <ac:spMkLst>
            <pc:docMk/>
            <pc:sldMk cId="1607630444" sldId="478"/>
            <ac:spMk id="3" creationId="{07D84F9A-1271-A6AA-0FA0-271BDF9A01E6}"/>
          </ac:spMkLst>
        </pc:spChg>
        <pc:spChg chg="del">
          <ac:chgData name="BAYRAM DÜNDAR" userId="20c76ee4-93e7-49f9-a784-b530f3f765e2" providerId="ADAL" clId="{E941C0F3-2269-4631-B4D1-A20D8AF80422}" dt="2026-02-04T21:48:16.366" v="12435" actId="478"/>
          <ac:spMkLst>
            <pc:docMk/>
            <pc:sldMk cId="1607630444" sldId="478"/>
            <ac:spMk id="4" creationId="{B64D2C2C-2940-DF16-2188-FF7FEED6CDCC}"/>
          </ac:spMkLst>
        </pc:spChg>
        <pc:spChg chg="mod">
          <ac:chgData name="BAYRAM DÜNDAR" userId="20c76ee4-93e7-49f9-a784-b530f3f765e2" providerId="ADAL" clId="{E941C0F3-2269-4631-B4D1-A20D8AF80422}" dt="2026-02-04T21:59:03.637" v="12580" actId="14100"/>
          <ac:spMkLst>
            <pc:docMk/>
            <pc:sldMk cId="1607630444" sldId="478"/>
            <ac:spMk id="5" creationId="{B64D2C2C-2940-DF16-2188-FF7FEED6CDCC}"/>
          </ac:spMkLst>
        </pc:spChg>
        <pc:spChg chg="add mod">
          <ac:chgData name="BAYRAM DÜNDAR" userId="20c76ee4-93e7-49f9-a784-b530f3f765e2" providerId="ADAL" clId="{E941C0F3-2269-4631-B4D1-A20D8AF80422}" dt="2026-02-04T22:07:50.062" v="12591" actId="20577"/>
          <ac:spMkLst>
            <pc:docMk/>
            <pc:sldMk cId="1607630444" sldId="478"/>
            <ac:spMk id="7" creationId="{285317C6-3223-64AA-FC4E-B2B0865EC47D}"/>
          </ac:spMkLst>
        </pc:spChg>
      </pc:sldChg>
      <pc:sldChg chg="new del">
        <pc:chgData name="BAYRAM DÜNDAR" userId="20c76ee4-93e7-49f9-a784-b530f3f765e2" providerId="ADAL" clId="{E941C0F3-2269-4631-B4D1-A20D8AF80422}" dt="2026-02-04T21:48:08.362" v="12434" actId="680"/>
        <pc:sldMkLst>
          <pc:docMk/>
          <pc:sldMk cId="2072707760" sldId="478"/>
        </pc:sldMkLst>
      </pc:sldChg>
      <pc:sldChg chg="modSp mod">
        <pc:chgData name="BAYRAM DÜNDAR" userId="20c76ee4-93e7-49f9-a784-b530f3f765e2" providerId="ADAL" clId="{E941C0F3-2269-4631-B4D1-A20D8AF80422}" dt="2026-02-04T22:06:43.150" v="12585" actId="20577"/>
        <pc:sldMkLst>
          <pc:docMk/>
          <pc:sldMk cId="77218465" sldId="479"/>
        </pc:sldMkLst>
        <pc:spChg chg="mod">
          <ac:chgData name="BAYRAM DÜNDAR" userId="20c76ee4-93e7-49f9-a784-b530f3f765e2" providerId="ADAL" clId="{E941C0F3-2269-4631-B4D1-A20D8AF80422}" dt="2026-02-04T22:06:43.150" v="12585" actId="20577"/>
          <ac:spMkLst>
            <pc:docMk/>
            <pc:sldMk cId="77218465" sldId="479"/>
            <ac:spMk id="5" creationId="{B64D2C2C-2940-DF16-2188-FF7FEED6CDCC}"/>
          </ac:spMkLst>
        </pc:spChg>
      </pc:sldChg>
      <pc:sldChg chg="addSp delSp modSp mod">
        <pc:chgData name="BAYRAM DÜNDAR" userId="20c76ee4-93e7-49f9-a784-b530f3f765e2" providerId="ADAL" clId="{E941C0F3-2269-4631-B4D1-A20D8AF80422}" dt="2026-02-04T22:37:50.042" v="12704" actId="1076"/>
        <pc:sldMkLst>
          <pc:docMk/>
          <pc:sldMk cId="2756923179" sldId="480"/>
        </pc:sldMkLst>
        <pc:spChg chg="del">
          <ac:chgData name="BAYRAM DÜNDAR" userId="20c76ee4-93e7-49f9-a784-b530f3f765e2" providerId="ADAL" clId="{E941C0F3-2269-4631-B4D1-A20D8AF80422}" dt="2026-02-04T22:30:45.104" v="12597" actId="478"/>
          <ac:spMkLst>
            <pc:docMk/>
            <pc:sldMk cId="2756923179" sldId="480"/>
            <ac:spMk id="4" creationId="{B64D2C2C-2940-DF16-2188-FF7FEED6CDCC}"/>
          </ac:spMkLst>
        </pc:spChg>
        <pc:spChg chg="del">
          <ac:chgData name="BAYRAM DÜNDAR" userId="20c76ee4-93e7-49f9-a784-b530f3f765e2" providerId="ADAL" clId="{E941C0F3-2269-4631-B4D1-A20D8AF80422}" dt="2026-02-04T22:30:47.323" v="12598" actId="478"/>
          <ac:spMkLst>
            <pc:docMk/>
            <pc:sldMk cId="2756923179" sldId="480"/>
            <ac:spMk id="5" creationId="{B64D2C2C-2940-DF16-2188-FF7FEED6CDCC}"/>
          </ac:spMkLst>
        </pc:spChg>
        <pc:spChg chg="add mod">
          <ac:chgData name="BAYRAM DÜNDAR" userId="20c76ee4-93e7-49f9-a784-b530f3f765e2" providerId="ADAL" clId="{E941C0F3-2269-4631-B4D1-A20D8AF80422}" dt="2026-02-04T22:37:50.042" v="12704" actId="1076"/>
          <ac:spMkLst>
            <pc:docMk/>
            <pc:sldMk cId="2756923179" sldId="480"/>
            <ac:spMk id="7" creationId="{7692EB53-3F1D-D44D-CD05-2418969B6BB1}"/>
          </ac:spMkLst>
        </pc:spChg>
        <pc:picChg chg="add del mod">
          <ac:chgData name="BAYRAM DÜNDAR" userId="20c76ee4-93e7-49f9-a784-b530f3f765e2" providerId="ADAL" clId="{E941C0F3-2269-4631-B4D1-A20D8AF80422}" dt="2026-02-04T22:36:00.894" v="12617" actId="478"/>
          <ac:picMkLst>
            <pc:docMk/>
            <pc:sldMk cId="2756923179" sldId="480"/>
            <ac:picMk id="3" creationId="{182E050E-5041-C2EC-832A-48945DB8422C}"/>
          </ac:picMkLst>
        </pc:picChg>
        <pc:picChg chg="add mod">
          <ac:chgData name="BAYRAM DÜNDAR" userId="20c76ee4-93e7-49f9-a784-b530f3f765e2" providerId="ADAL" clId="{E941C0F3-2269-4631-B4D1-A20D8AF80422}" dt="2026-02-04T22:37:47.194" v="12703" actId="1076"/>
          <ac:picMkLst>
            <pc:docMk/>
            <pc:sldMk cId="2756923179" sldId="480"/>
            <ac:picMk id="9" creationId="{6DAD2764-9A64-3FA9-6B32-F66FB95AFA4D}"/>
          </ac:picMkLst>
        </pc:picChg>
      </pc:sldChg>
      <pc:sldChg chg="add del setBg">
        <pc:chgData name="BAYRAM DÜNDAR" userId="20c76ee4-93e7-49f9-a784-b530f3f765e2" providerId="ADAL" clId="{E941C0F3-2269-4631-B4D1-A20D8AF80422}" dt="2026-02-04T22:31:16.002" v="12606"/>
        <pc:sldMkLst>
          <pc:docMk/>
          <pc:sldMk cId="3618260490" sldId="48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1:41:06.11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1:41:07.87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1:41:06.11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1:41:07.87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1:41:06.11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1:41:07.87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D78E0-9915-4731-85BA-378416636AEB}" type="datetimeFigureOut">
              <a:rPr lang="tr-TR" smtClean="0"/>
              <a:t>5.02.2026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9591F-2954-4FC8-AD31-E2ABA6E239C5}" type="slidenum">
              <a:rPr lang="tr-TR" smtClean="0"/>
              <a:t>‹#›</a:t>
            </a:fld>
            <a:endParaRPr lang="tr-TR"/>
          </a:p>
        </p:txBody>
      </p:sp>
    </p:spTree>
    <p:extLst>
      <p:ext uri="{BB962C8B-B14F-4D97-AF65-F5344CB8AC3E}">
        <p14:creationId xmlns:p14="http://schemas.microsoft.com/office/powerpoint/2010/main" val="2242423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a:t>
            </a:fld>
            <a:endParaRPr lang="tr-TR"/>
          </a:p>
        </p:txBody>
      </p:sp>
    </p:spTree>
    <p:extLst>
      <p:ext uri="{BB962C8B-B14F-4D97-AF65-F5344CB8AC3E}">
        <p14:creationId xmlns:p14="http://schemas.microsoft.com/office/powerpoint/2010/main" val="643935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a:t>
            </a:fld>
            <a:endParaRPr lang="tr-TR"/>
          </a:p>
        </p:txBody>
      </p:sp>
    </p:spTree>
    <p:extLst>
      <p:ext uri="{BB962C8B-B14F-4D97-AF65-F5344CB8AC3E}">
        <p14:creationId xmlns:p14="http://schemas.microsoft.com/office/powerpoint/2010/main" val="891919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100</a:t>
            </a:fld>
            <a:endParaRPr lang="tr-TR"/>
          </a:p>
        </p:txBody>
      </p:sp>
    </p:spTree>
    <p:extLst>
      <p:ext uri="{BB962C8B-B14F-4D97-AF65-F5344CB8AC3E}">
        <p14:creationId xmlns:p14="http://schemas.microsoft.com/office/powerpoint/2010/main" val="16104730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101</a:t>
            </a:fld>
            <a:endParaRPr lang="tr-TR"/>
          </a:p>
        </p:txBody>
      </p:sp>
    </p:spTree>
    <p:extLst>
      <p:ext uri="{BB962C8B-B14F-4D97-AF65-F5344CB8AC3E}">
        <p14:creationId xmlns:p14="http://schemas.microsoft.com/office/powerpoint/2010/main" val="23046000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102</a:t>
            </a:fld>
            <a:endParaRPr lang="tr-TR"/>
          </a:p>
        </p:txBody>
      </p:sp>
    </p:spTree>
    <p:extLst>
      <p:ext uri="{BB962C8B-B14F-4D97-AF65-F5344CB8AC3E}">
        <p14:creationId xmlns:p14="http://schemas.microsoft.com/office/powerpoint/2010/main" val="14106508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103</a:t>
            </a:fld>
            <a:endParaRPr lang="tr-TR"/>
          </a:p>
        </p:txBody>
      </p:sp>
    </p:spTree>
    <p:extLst>
      <p:ext uri="{BB962C8B-B14F-4D97-AF65-F5344CB8AC3E}">
        <p14:creationId xmlns:p14="http://schemas.microsoft.com/office/powerpoint/2010/main" val="31665110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104</a:t>
            </a:fld>
            <a:endParaRPr lang="tr-TR"/>
          </a:p>
        </p:txBody>
      </p:sp>
    </p:spTree>
    <p:extLst>
      <p:ext uri="{BB962C8B-B14F-4D97-AF65-F5344CB8AC3E}">
        <p14:creationId xmlns:p14="http://schemas.microsoft.com/office/powerpoint/2010/main" val="33072324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105</a:t>
            </a:fld>
            <a:endParaRPr lang="tr-TR"/>
          </a:p>
        </p:txBody>
      </p:sp>
    </p:spTree>
    <p:extLst>
      <p:ext uri="{BB962C8B-B14F-4D97-AF65-F5344CB8AC3E}">
        <p14:creationId xmlns:p14="http://schemas.microsoft.com/office/powerpoint/2010/main" val="24206728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106</a:t>
            </a:fld>
            <a:endParaRPr lang="tr-TR"/>
          </a:p>
        </p:txBody>
      </p:sp>
    </p:spTree>
    <p:extLst>
      <p:ext uri="{BB962C8B-B14F-4D97-AF65-F5344CB8AC3E}">
        <p14:creationId xmlns:p14="http://schemas.microsoft.com/office/powerpoint/2010/main" val="25140270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107</a:t>
            </a:fld>
            <a:endParaRPr lang="tr-TR"/>
          </a:p>
        </p:txBody>
      </p:sp>
    </p:spTree>
    <p:extLst>
      <p:ext uri="{BB962C8B-B14F-4D97-AF65-F5344CB8AC3E}">
        <p14:creationId xmlns:p14="http://schemas.microsoft.com/office/powerpoint/2010/main" val="12738563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108</a:t>
            </a:fld>
            <a:endParaRPr lang="tr-TR"/>
          </a:p>
        </p:txBody>
      </p:sp>
    </p:spTree>
    <p:extLst>
      <p:ext uri="{BB962C8B-B14F-4D97-AF65-F5344CB8AC3E}">
        <p14:creationId xmlns:p14="http://schemas.microsoft.com/office/powerpoint/2010/main" val="8050915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109</a:t>
            </a:fld>
            <a:endParaRPr lang="tr-TR"/>
          </a:p>
        </p:txBody>
      </p:sp>
    </p:spTree>
    <p:extLst>
      <p:ext uri="{BB962C8B-B14F-4D97-AF65-F5344CB8AC3E}">
        <p14:creationId xmlns:p14="http://schemas.microsoft.com/office/powerpoint/2010/main" val="384827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a:t>
            </a:fld>
            <a:endParaRPr lang="tr-TR"/>
          </a:p>
        </p:txBody>
      </p:sp>
    </p:spTree>
    <p:extLst>
      <p:ext uri="{BB962C8B-B14F-4D97-AF65-F5344CB8AC3E}">
        <p14:creationId xmlns:p14="http://schemas.microsoft.com/office/powerpoint/2010/main" val="283379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110</a:t>
            </a:fld>
            <a:endParaRPr lang="tr-TR"/>
          </a:p>
        </p:txBody>
      </p:sp>
    </p:spTree>
    <p:extLst>
      <p:ext uri="{BB962C8B-B14F-4D97-AF65-F5344CB8AC3E}">
        <p14:creationId xmlns:p14="http://schemas.microsoft.com/office/powerpoint/2010/main" val="36591655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111</a:t>
            </a:fld>
            <a:endParaRPr lang="tr-TR"/>
          </a:p>
        </p:txBody>
      </p:sp>
    </p:spTree>
    <p:extLst>
      <p:ext uri="{BB962C8B-B14F-4D97-AF65-F5344CB8AC3E}">
        <p14:creationId xmlns:p14="http://schemas.microsoft.com/office/powerpoint/2010/main" val="33284209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112</a:t>
            </a:fld>
            <a:endParaRPr lang="tr-TR"/>
          </a:p>
        </p:txBody>
      </p:sp>
    </p:spTree>
    <p:extLst>
      <p:ext uri="{BB962C8B-B14F-4D97-AF65-F5344CB8AC3E}">
        <p14:creationId xmlns:p14="http://schemas.microsoft.com/office/powerpoint/2010/main" val="34553244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113</a:t>
            </a:fld>
            <a:endParaRPr lang="tr-TR"/>
          </a:p>
        </p:txBody>
      </p:sp>
    </p:spTree>
    <p:extLst>
      <p:ext uri="{BB962C8B-B14F-4D97-AF65-F5344CB8AC3E}">
        <p14:creationId xmlns:p14="http://schemas.microsoft.com/office/powerpoint/2010/main" val="1200401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114</a:t>
            </a:fld>
            <a:endParaRPr lang="tr-TR"/>
          </a:p>
        </p:txBody>
      </p:sp>
    </p:spTree>
    <p:extLst>
      <p:ext uri="{BB962C8B-B14F-4D97-AF65-F5344CB8AC3E}">
        <p14:creationId xmlns:p14="http://schemas.microsoft.com/office/powerpoint/2010/main" val="14195955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9591F-2954-4FC8-AD31-E2ABA6E239C5}"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9944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116</a:t>
            </a:fld>
            <a:endParaRPr lang="tr-TR"/>
          </a:p>
        </p:txBody>
      </p:sp>
    </p:spTree>
    <p:extLst>
      <p:ext uri="{BB962C8B-B14F-4D97-AF65-F5344CB8AC3E}">
        <p14:creationId xmlns:p14="http://schemas.microsoft.com/office/powerpoint/2010/main" val="17217288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117</a:t>
            </a:fld>
            <a:endParaRPr lang="tr-TR"/>
          </a:p>
        </p:txBody>
      </p:sp>
    </p:spTree>
    <p:extLst>
      <p:ext uri="{BB962C8B-B14F-4D97-AF65-F5344CB8AC3E}">
        <p14:creationId xmlns:p14="http://schemas.microsoft.com/office/powerpoint/2010/main" val="28885177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118</a:t>
            </a:fld>
            <a:endParaRPr lang="tr-TR"/>
          </a:p>
        </p:txBody>
      </p:sp>
    </p:spTree>
    <p:extLst>
      <p:ext uri="{BB962C8B-B14F-4D97-AF65-F5344CB8AC3E}">
        <p14:creationId xmlns:p14="http://schemas.microsoft.com/office/powerpoint/2010/main" val="2240877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119</a:t>
            </a:fld>
            <a:endParaRPr lang="tr-TR"/>
          </a:p>
        </p:txBody>
      </p:sp>
    </p:spTree>
    <p:extLst>
      <p:ext uri="{BB962C8B-B14F-4D97-AF65-F5344CB8AC3E}">
        <p14:creationId xmlns:p14="http://schemas.microsoft.com/office/powerpoint/2010/main" val="162922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9591F-2954-4FC8-AD31-E2ABA6E239C5}"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16014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120</a:t>
            </a:fld>
            <a:endParaRPr lang="tr-TR"/>
          </a:p>
        </p:txBody>
      </p:sp>
    </p:spTree>
    <p:extLst>
      <p:ext uri="{BB962C8B-B14F-4D97-AF65-F5344CB8AC3E}">
        <p14:creationId xmlns:p14="http://schemas.microsoft.com/office/powerpoint/2010/main" val="41765158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121</a:t>
            </a:fld>
            <a:endParaRPr lang="tr-TR"/>
          </a:p>
        </p:txBody>
      </p:sp>
    </p:spTree>
    <p:extLst>
      <p:ext uri="{BB962C8B-B14F-4D97-AF65-F5344CB8AC3E}">
        <p14:creationId xmlns:p14="http://schemas.microsoft.com/office/powerpoint/2010/main" val="4113287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122</a:t>
            </a:fld>
            <a:endParaRPr lang="tr-TR"/>
          </a:p>
        </p:txBody>
      </p:sp>
    </p:spTree>
    <p:extLst>
      <p:ext uri="{BB962C8B-B14F-4D97-AF65-F5344CB8AC3E}">
        <p14:creationId xmlns:p14="http://schemas.microsoft.com/office/powerpoint/2010/main" val="16154379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123</a:t>
            </a:fld>
            <a:endParaRPr lang="tr-TR"/>
          </a:p>
        </p:txBody>
      </p:sp>
    </p:spTree>
    <p:extLst>
      <p:ext uri="{BB962C8B-B14F-4D97-AF65-F5344CB8AC3E}">
        <p14:creationId xmlns:p14="http://schemas.microsoft.com/office/powerpoint/2010/main" val="10329688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124</a:t>
            </a:fld>
            <a:endParaRPr lang="tr-TR"/>
          </a:p>
        </p:txBody>
      </p:sp>
    </p:spTree>
    <p:extLst>
      <p:ext uri="{BB962C8B-B14F-4D97-AF65-F5344CB8AC3E}">
        <p14:creationId xmlns:p14="http://schemas.microsoft.com/office/powerpoint/2010/main" val="29727967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125</a:t>
            </a:fld>
            <a:endParaRPr lang="tr-TR"/>
          </a:p>
        </p:txBody>
      </p:sp>
    </p:spTree>
    <p:extLst>
      <p:ext uri="{BB962C8B-B14F-4D97-AF65-F5344CB8AC3E}">
        <p14:creationId xmlns:p14="http://schemas.microsoft.com/office/powerpoint/2010/main" val="3011873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126</a:t>
            </a:fld>
            <a:endParaRPr lang="tr-TR"/>
          </a:p>
        </p:txBody>
      </p:sp>
    </p:spTree>
    <p:extLst>
      <p:ext uri="{BB962C8B-B14F-4D97-AF65-F5344CB8AC3E}">
        <p14:creationId xmlns:p14="http://schemas.microsoft.com/office/powerpoint/2010/main" val="21929074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127</a:t>
            </a:fld>
            <a:endParaRPr lang="tr-TR"/>
          </a:p>
        </p:txBody>
      </p:sp>
    </p:spTree>
    <p:extLst>
      <p:ext uri="{BB962C8B-B14F-4D97-AF65-F5344CB8AC3E}">
        <p14:creationId xmlns:p14="http://schemas.microsoft.com/office/powerpoint/2010/main" val="21246266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128</a:t>
            </a:fld>
            <a:endParaRPr lang="tr-TR"/>
          </a:p>
        </p:txBody>
      </p:sp>
    </p:spTree>
    <p:extLst>
      <p:ext uri="{BB962C8B-B14F-4D97-AF65-F5344CB8AC3E}">
        <p14:creationId xmlns:p14="http://schemas.microsoft.com/office/powerpoint/2010/main" val="15122256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129</a:t>
            </a:fld>
            <a:endParaRPr lang="tr-TR"/>
          </a:p>
        </p:txBody>
      </p:sp>
    </p:spTree>
    <p:extLst>
      <p:ext uri="{BB962C8B-B14F-4D97-AF65-F5344CB8AC3E}">
        <p14:creationId xmlns:p14="http://schemas.microsoft.com/office/powerpoint/2010/main" val="155263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a:t>
            </a:fld>
            <a:endParaRPr lang="tr-TR"/>
          </a:p>
        </p:txBody>
      </p:sp>
    </p:spTree>
    <p:extLst>
      <p:ext uri="{BB962C8B-B14F-4D97-AF65-F5344CB8AC3E}">
        <p14:creationId xmlns:p14="http://schemas.microsoft.com/office/powerpoint/2010/main" val="223552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130</a:t>
            </a:fld>
            <a:endParaRPr lang="tr-TR"/>
          </a:p>
        </p:txBody>
      </p:sp>
    </p:spTree>
    <p:extLst>
      <p:ext uri="{BB962C8B-B14F-4D97-AF65-F5344CB8AC3E}">
        <p14:creationId xmlns:p14="http://schemas.microsoft.com/office/powerpoint/2010/main" val="39401874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131</a:t>
            </a:fld>
            <a:endParaRPr lang="tr-TR"/>
          </a:p>
        </p:txBody>
      </p:sp>
    </p:spTree>
    <p:extLst>
      <p:ext uri="{BB962C8B-B14F-4D97-AF65-F5344CB8AC3E}">
        <p14:creationId xmlns:p14="http://schemas.microsoft.com/office/powerpoint/2010/main" val="23567752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132</a:t>
            </a:fld>
            <a:endParaRPr lang="tr-TR"/>
          </a:p>
        </p:txBody>
      </p:sp>
    </p:spTree>
    <p:extLst>
      <p:ext uri="{BB962C8B-B14F-4D97-AF65-F5344CB8AC3E}">
        <p14:creationId xmlns:p14="http://schemas.microsoft.com/office/powerpoint/2010/main" val="41452282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133</a:t>
            </a:fld>
            <a:endParaRPr lang="tr-TR"/>
          </a:p>
        </p:txBody>
      </p:sp>
    </p:spTree>
    <p:extLst>
      <p:ext uri="{BB962C8B-B14F-4D97-AF65-F5344CB8AC3E}">
        <p14:creationId xmlns:p14="http://schemas.microsoft.com/office/powerpoint/2010/main" val="39482999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134</a:t>
            </a:fld>
            <a:endParaRPr lang="tr-TR"/>
          </a:p>
        </p:txBody>
      </p:sp>
    </p:spTree>
    <p:extLst>
      <p:ext uri="{BB962C8B-B14F-4D97-AF65-F5344CB8AC3E}">
        <p14:creationId xmlns:p14="http://schemas.microsoft.com/office/powerpoint/2010/main" val="25156713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135</a:t>
            </a:fld>
            <a:endParaRPr lang="tr-TR"/>
          </a:p>
        </p:txBody>
      </p:sp>
    </p:spTree>
    <p:extLst>
      <p:ext uri="{BB962C8B-B14F-4D97-AF65-F5344CB8AC3E}">
        <p14:creationId xmlns:p14="http://schemas.microsoft.com/office/powerpoint/2010/main" val="35110904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136</a:t>
            </a:fld>
            <a:endParaRPr lang="tr-TR"/>
          </a:p>
        </p:txBody>
      </p:sp>
    </p:spTree>
    <p:extLst>
      <p:ext uri="{BB962C8B-B14F-4D97-AF65-F5344CB8AC3E}">
        <p14:creationId xmlns:p14="http://schemas.microsoft.com/office/powerpoint/2010/main" val="35449766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137</a:t>
            </a:fld>
            <a:endParaRPr lang="tr-TR"/>
          </a:p>
        </p:txBody>
      </p:sp>
    </p:spTree>
    <p:extLst>
      <p:ext uri="{BB962C8B-B14F-4D97-AF65-F5344CB8AC3E}">
        <p14:creationId xmlns:p14="http://schemas.microsoft.com/office/powerpoint/2010/main" val="22787282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138</a:t>
            </a:fld>
            <a:endParaRPr lang="tr-TR"/>
          </a:p>
        </p:txBody>
      </p:sp>
    </p:spTree>
    <p:extLst>
      <p:ext uri="{BB962C8B-B14F-4D97-AF65-F5344CB8AC3E}">
        <p14:creationId xmlns:p14="http://schemas.microsoft.com/office/powerpoint/2010/main" val="27298719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139</a:t>
            </a:fld>
            <a:endParaRPr lang="tr-TR"/>
          </a:p>
        </p:txBody>
      </p:sp>
    </p:spTree>
    <p:extLst>
      <p:ext uri="{BB962C8B-B14F-4D97-AF65-F5344CB8AC3E}">
        <p14:creationId xmlns:p14="http://schemas.microsoft.com/office/powerpoint/2010/main" val="94096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a:t>
            </a:fld>
            <a:endParaRPr lang="tr-TR"/>
          </a:p>
        </p:txBody>
      </p:sp>
    </p:spTree>
    <p:extLst>
      <p:ext uri="{BB962C8B-B14F-4D97-AF65-F5344CB8AC3E}">
        <p14:creationId xmlns:p14="http://schemas.microsoft.com/office/powerpoint/2010/main" val="32880855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140</a:t>
            </a:fld>
            <a:endParaRPr lang="tr-TR"/>
          </a:p>
        </p:txBody>
      </p:sp>
    </p:spTree>
    <p:extLst>
      <p:ext uri="{BB962C8B-B14F-4D97-AF65-F5344CB8AC3E}">
        <p14:creationId xmlns:p14="http://schemas.microsoft.com/office/powerpoint/2010/main" val="24784040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141</a:t>
            </a:fld>
            <a:endParaRPr lang="tr-TR"/>
          </a:p>
        </p:txBody>
      </p:sp>
    </p:spTree>
    <p:extLst>
      <p:ext uri="{BB962C8B-B14F-4D97-AF65-F5344CB8AC3E}">
        <p14:creationId xmlns:p14="http://schemas.microsoft.com/office/powerpoint/2010/main" val="9213066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142</a:t>
            </a:fld>
            <a:endParaRPr lang="tr-TR"/>
          </a:p>
        </p:txBody>
      </p:sp>
    </p:spTree>
    <p:extLst>
      <p:ext uri="{BB962C8B-B14F-4D97-AF65-F5344CB8AC3E}">
        <p14:creationId xmlns:p14="http://schemas.microsoft.com/office/powerpoint/2010/main" val="1323771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143</a:t>
            </a:fld>
            <a:endParaRPr lang="tr-TR"/>
          </a:p>
        </p:txBody>
      </p:sp>
    </p:spTree>
    <p:extLst>
      <p:ext uri="{BB962C8B-B14F-4D97-AF65-F5344CB8AC3E}">
        <p14:creationId xmlns:p14="http://schemas.microsoft.com/office/powerpoint/2010/main" val="29327280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144</a:t>
            </a:fld>
            <a:endParaRPr lang="tr-TR"/>
          </a:p>
        </p:txBody>
      </p:sp>
    </p:spTree>
    <p:extLst>
      <p:ext uri="{BB962C8B-B14F-4D97-AF65-F5344CB8AC3E}">
        <p14:creationId xmlns:p14="http://schemas.microsoft.com/office/powerpoint/2010/main" val="39651327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145</a:t>
            </a:fld>
            <a:endParaRPr lang="tr-TR"/>
          </a:p>
        </p:txBody>
      </p:sp>
    </p:spTree>
    <p:extLst>
      <p:ext uri="{BB962C8B-B14F-4D97-AF65-F5344CB8AC3E}">
        <p14:creationId xmlns:p14="http://schemas.microsoft.com/office/powerpoint/2010/main" val="190647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15</a:t>
            </a:fld>
            <a:endParaRPr lang="tr-TR"/>
          </a:p>
        </p:txBody>
      </p:sp>
    </p:spTree>
    <p:extLst>
      <p:ext uri="{BB962C8B-B14F-4D97-AF65-F5344CB8AC3E}">
        <p14:creationId xmlns:p14="http://schemas.microsoft.com/office/powerpoint/2010/main" val="452338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16</a:t>
            </a:fld>
            <a:endParaRPr lang="tr-TR"/>
          </a:p>
        </p:txBody>
      </p:sp>
    </p:spTree>
    <p:extLst>
      <p:ext uri="{BB962C8B-B14F-4D97-AF65-F5344CB8AC3E}">
        <p14:creationId xmlns:p14="http://schemas.microsoft.com/office/powerpoint/2010/main" val="267721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17</a:t>
            </a:fld>
            <a:endParaRPr lang="tr-TR"/>
          </a:p>
        </p:txBody>
      </p:sp>
    </p:spTree>
    <p:extLst>
      <p:ext uri="{BB962C8B-B14F-4D97-AF65-F5344CB8AC3E}">
        <p14:creationId xmlns:p14="http://schemas.microsoft.com/office/powerpoint/2010/main" val="1039128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18</a:t>
            </a:fld>
            <a:endParaRPr lang="tr-TR"/>
          </a:p>
        </p:txBody>
      </p:sp>
    </p:spTree>
    <p:extLst>
      <p:ext uri="{BB962C8B-B14F-4D97-AF65-F5344CB8AC3E}">
        <p14:creationId xmlns:p14="http://schemas.microsoft.com/office/powerpoint/2010/main" val="83088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19</a:t>
            </a:fld>
            <a:endParaRPr lang="tr-TR"/>
          </a:p>
        </p:txBody>
      </p:sp>
    </p:spTree>
    <p:extLst>
      <p:ext uri="{BB962C8B-B14F-4D97-AF65-F5344CB8AC3E}">
        <p14:creationId xmlns:p14="http://schemas.microsoft.com/office/powerpoint/2010/main" val="72577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a:t>
            </a:fld>
            <a:endParaRPr lang="tr-TR"/>
          </a:p>
        </p:txBody>
      </p:sp>
    </p:spTree>
    <p:extLst>
      <p:ext uri="{BB962C8B-B14F-4D97-AF65-F5344CB8AC3E}">
        <p14:creationId xmlns:p14="http://schemas.microsoft.com/office/powerpoint/2010/main" val="193473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20</a:t>
            </a:fld>
            <a:endParaRPr lang="tr-TR"/>
          </a:p>
        </p:txBody>
      </p:sp>
    </p:spTree>
    <p:extLst>
      <p:ext uri="{BB962C8B-B14F-4D97-AF65-F5344CB8AC3E}">
        <p14:creationId xmlns:p14="http://schemas.microsoft.com/office/powerpoint/2010/main" val="278265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21</a:t>
            </a:fld>
            <a:endParaRPr lang="tr-TR"/>
          </a:p>
        </p:txBody>
      </p:sp>
    </p:spTree>
    <p:extLst>
      <p:ext uri="{BB962C8B-B14F-4D97-AF65-F5344CB8AC3E}">
        <p14:creationId xmlns:p14="http://schemas.microsoft.com/office/powerpoint/2010/main" val="4044739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22</a:t>
            </a:fld>
            <a:endParaRPr lang="tr-TR"/>
          </a:p>
        </p:txBody>
      </p:sp>
    </p:spTree>
    <p:extLst>
      <p:ext uri="{BB962C8B-B14F-4D97-AF65-F5344CB8AC3E}">
        <p14:creationId xmlns:p14="http://schemas.microsoft.com/office/powerpoint/2010/main" val="891906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23</a:t>
            </a:fld>
            <a:endParaRPr lang="tr-TR"/>
          </a:p>
        </p:txBody>
      </p:sp>
    </p:spTree>
    <p:extLst>
      <p:ext uri="{BB962C8B-B14F-4D97-AF65-F5344CB8AC3E}">
        <p14:creationId xmlns:p14="http://schemas.microsoft.com/office/powerpoint/2010/main" val="1855502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24</a:t>
            </a:fld>
            <a:endParaRPr lang="tr-TR"/>
          </a:p>
        </p:txBody>
      </p:sp>
    </p:spTree>
    <p:extLst>
      <p:ext uri="{BB962C8B-B14F-4D97-AF65-F5344CB8AC3E}">
        <p14:creationId xmlns:p14="http://schemas.microsoft.com/office/powerpoint/2010/main" val="1907841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25</a:t>
            </a:fld>
            <a:endParaRPr lang="tr-TR"/>
          </a:p>
        </p:txBody>
      </p:sp>
    </p:spTree>
    <p:extLst>
      <p:ext uri="{BB962C8B-B14F-4D97-AF65-F5344CB8AC3E}">
        <p14:creationId xmlns:p14="http://schemas.microsoft.com/office/powerpoint/2010/main" val="341544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26</a:t>
            </a:fld>
            <a:endParaRPr lang="tr-TR"/>
          </a:p>
        </p:txBody>
      </p:sp>
    </p:spTree>
    <p:extLst>
      <p:ext uri="{BB962C8B-B14F-4D97-AF65-F5344CB8AC3E}">
        <p14:creationId xmlns:p14="http://schemas.microsoft.com/office/powerpoint/2010/main" val="3976382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27</a:t>
            </a:fld>
            <a:endParaRPr lang="tr-TR"/>
          </a:p>
        </p:txBody>
      </p:sp>
    </p:spTree>
    <p:extLst>
      <p:ext uri="{BB962C8B-B14F-4D97-AF65-F5344CB8AC3E}">
        <p14:creationId xmlns:p14="http://schemas.microsoft.com/office/powerpoint/2010/main" val="2146885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28</a:t>
            </a:fld>
            <a:endParaRPr lang="tr-TR"/>
          </a:p>
        </p:txBody>
      </p:sp>
    </p:spTree>
    <p:extLst>
      <p:ext uri="{BB962C8B-B14F-4D97-AF65-F5344CB8AC3E}">
        <p14:creationId xmlns:p14="http://schemas.microsoft.com/office/powerpoint/2010/main" val="605726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29</a:t>
            </a:fld>
            <a:endParaRPr lang="tr-TR"/>
          </a:p>
        </p:txBody>
      </p:sp>
    </p:spTree>
    <p:extLst>
      <p:ext uri="{BB962C8B-B14F-4D97-AF65-F5344CB8AC3E}">
        <p14:creationId xmlns:p14="http://schemas.microsoft.com/office/powerpoint/2010/main" val="16916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9591F-2954-4FC8-AD31-E2ABA6E239C5}"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3554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30</a:t>
            </a:fld>
            <a:endParaRPr lang="tr-TR"/>
          </a:p>
        </p:txBody>
      </p:sp>
    </p:spTree>
    <p:extLst>
      <p:ext uri="{BB962C8B-B14F-4D97-AF65-F5344CB8AC3E}">
        <p14:creationId xmlns:p14="http://schemas.microsoft.com/office/powerpoint/2010/main" val="1392884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31</a:t>
            </a:fld>
            <a:endParaRPr lang="tr-TR"/>
          </a:p>
        </p:txBody>
      </p:sp>
    </p:spTree>
    <p:extLst>
      <p:ext uri="{BB962C8B-B14F-4D97-AF65-F5344CB8AC3E}">
        <p14:creationId xmlns:p14="http://schemas.microsoft.com/office/powerpoint/2010/main" val="2133007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32</a:t>
            </a:fld>
            <a:endParaRPr lang="tr-TR"/>
          </a:p>
        </p:txBody>
      </p:sp>
    </p:spTree>
    <p:extLst>
      <p:ext uri="{BB962C8B-B14F-4D97-AF65-F5344CB8AC3E}">
        <p14:creationId xmlns:p14="http://schemas.microsoft.com/office/powerpoint/2010/main" val="1403246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33</a:t>
            </a:fld>
            <a:endParaRPr lang="tr-TR"/>
          </a:p>
        </p:txBody>
      </p:sp>
    </p:spTree>
    <p:extLst>
      <p:ext uri="{BB962C8B-B14F-4D97-AF65-F5344CB8AC3E}">
        <p14:creationId xmlns:p14="http://schemas.microsoft.com/office/powerpoint/2010/main" val="701918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34</a:t>
            </a:fld>
            <a:endParaRPr lang="tr-TR"/>
          </a:p>
        </p:txBody>
      </p:sp>
    </p:spTree>
    <p:extLst>
      <p:ext uri="{BB962C8B-B14F-4D97-AF65-F5344CB8AC3E}">
        <p14:creationId xmlns:p14="http://schemas.microsoft.com/office/powerpoint/2010/main" val="186467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35</a:t>
            </a:fld>
            <a:endParaRPr lang="tr-TR"/>
          </a:p>
        </p:txBody>
      </p:sp>
    </p:spTree>
    <p:extLst>
      <p:ext uri="{BB962C8B-B14F-4D97-AF65-F5344CB8AC3E}">
        <p14:creationId xmlns:p14="http://schemas.microsoft.com/office/powerpoint/2010/main" val="3412493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36</a:t>
            </a:fld>
            <a:endParaRPr lang="tr-TR"/>
          </a:p>
        </p:txBody>
      </p:sp>
    </p:spTree>
    <p:extLst>
      <p:ext uri="{BB962C8B-B14F-4D97-AF65-F5344CB8AC3E}">
        <p14:creationId xmlns:p14="http://schemas.microsoft.com/office/powerpoint/2010/main" val="1605203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37</a:t>
            </a:fld>
            <a:endParaRPr lang="tr-TR"/>
          </a:p>
        </p:txBody>
      </p:sp>
    </p:spTree>
    <p:extLst>
      <p:ext uri="{BB962C8B-B14F-4D97-AF65-F5344CB8AC3E}">
        <p14:creationId xmlns:p14="http://schemas.microsoft.com/office/powerpoint/2010/main" val="2558967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38</a:t>
            </a:fld>
            <a:endParaRPr lang="tr-TR"/>
          </a:p>
        </p:txBody>
      </p:sp>
    </p:spTree>
    <p:extLst>
      <p:ext uri="{BB962C8B-B14F-4D97-AF65-F5344CB8AC3E}">
        <p14:creationId xmlns:p14="http://schemas.microsoft.com/office/powerpoint/2010/main" val="1979906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39</a:t>
            </a:fld>
            <a:endParaRPr lang="tr-TR"/>
          </a:p>
        </p:txBody>
      </p:sp>
    </p:spTree>
    <p:extLst>
      <p:ext uri="{BB962C8B-B14F-4D97-AF65-F5344CB8AC3E}">
        <p14:creationId xmlns:p14="http://schemas.microsoft.com/office/powerpoint/2010/main" val="260635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a:t>
            </a:fld>
            <a:endParaRPr lang="tr-TR"/>
          </a:p>
        </p:txBody>
      </p:sp>
    </p:spTree>
    <p:extLst>
      <p:ext uri="{BB962C8B-B14F-4D97-AF65-F5344CB8AC3E}">
        <p14:creationId xmlns:p14="http://schemas.microsoft.com/office/powerpoint/2010/main" val="1345573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40</a:t>
            </a:fld>
            <a:endParaRPr lang="tr-TR"/>
          </a:p>
        </p:txBody>
      </p:sp>
    </p:spTree>
    <p:extLst>
      <p:ext uri="{BB962C8B-B14F-4D97-AF65-F5344CB8AC3E}">
        <p14:creationId xmlns:p14="http://schemas.microsoft.com/office/powerpoint/2010/main" val="2577448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41</a:t>
            </a:fld>
            <a:endParaRPr lang="tr-TR"/>
          </a:p>
        </p:txBody>
      </p:sp>
    </p:spTree>
    <p:extLst>
      <p:ext uri="{BB962C8B-B14F-4D97-AF65-F5344CB8AC3E}">
        <p14:creationId xmlns:p14="http://schemas.microsoft.com/office/powerpoint/2010/main" val="1383120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42</a:t>
            </a:fld>
            <a:endParaRPr lang="tr-TR"/>
          </a:p>
        </p:txBody>
      </p:sp>
    </p:spTree>
    <p:extLst>
      <p:ext uri="{BB962C8B-B14F-4D97-AF65-F5344CB8AC3E}">
        <p14:creationId xmlns:p14="http://schemas.microsoft.com/office/powerpoint/2010/main" val="283790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43</a:t>
            </a:fld>
            <a:endParaRPr lang="tr-TR"/>
          </a:p>
        </p:txBody>
      </p:sp>
    </p:spTree>
    <p:extLst>
      <p:ext uri="{BB962C8B-B14F-4D97-AF65-F5344CB8AC3E}">
        <p14:creationId xmlns:p14="http://schemas.microsoft.com/office/powerpoint/2010/main" val="4079997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44</a:t>
            </a:fld>
            <a:endParaRPr lang="tr-TR"/>
          </a:p>
        </p:txBody>
      </p:sp>
    </p:spTree>
    <p:extLst>
      <p:ext uri="{BB962C8B-B14F-4D97-AF65-F5344CB8AC3E}">
        <p14:creationId xmlns:p14="http://schemas.microsoft.com/office/powerpoint/2010/main" val="122864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45</a:t>
            </a:fld>
            <a:endParaRPr lang="tr-TR"/>
          </a:p>
        </p:txBody>
      </p:sp>
    </p:spTree>
    <p:extLst>
      <p:ext uri="{BB962C8B-B14F-4D97-AF65-F5344CB8AC3E}">
        <p14:creationId xmlns:p14="http://schemas.microsoft.com/office/powerpoint/2010/main" val="32466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46</a:t>
            </a:fld>
            <a:endParaRPr lang="tr-TR"/>
          </a:p>
        </p:txBody>
      </p:sp>
    </p:spTree>
    <p:extLst>
      <p:ext uri="{BB962C8B-B14F-4D97-AF65-F5344CB8AC3E}">
        <p14:creationId xmlns:p14="http://schemas.microsoft.com/office/powerpoint/2010/main" val="4100232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47</a:t>
            </a:fld>
            <a:endParaRPr lang="tr-TR"/>
          </a:p>
        </p:txBody>
      </p:sp>
    </p:spTree>
    <p:extLst>
      <p:ext uri="{BB962C8B-B14F-4D97-AF65-F5344CB8AC3E}">
        <p14:creationId xmlns:p14="http://schemas.microsoft.com/office/powerpoint/2010/main" val="3338031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48</a:t>
            </a:fld>
            <a:endParaRPr lang="tr-TR"/>
          </a:p>
        </p:txBody>
      </p:sp>
    </p:spTree>
    <p:extLst>
      <p:ext uri="{BB962C8B-B14F-4D97-AF65-F5344CB8AC3E}">
        <p14:creationId xmlns:p14="http://schemas.microsoft.com/office/powerpoint/2010/main" val="808390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49</a:t>
            </a:fld>
            <a:endParaRPr lang="tr-TR"/>
          </a:p>
        </p:txBody>
      </p:sp>
    </p:spTree>
    <p:extLst>
      <p:ext uri="{BB962C8B-B14F-4D97-AF65-F5344CB8AC3E}">
        <p14:creationId xmlns:p14="http://schemas.microsoft.com/office/powerpoint/2010/main" val="101399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a:t>
            </a:fld>
            <a:endParaRPr lang="tr-TR"/>
          </a:p>
        </p:txBody>
      </p:sp>
    </p:spTree>
    <p:extLst>
      <p:ext uri="{BB962C8B-B14F-4D97-AF65-F5344CB8AC3E}">
        <p14:creationId xmlns:p14="http://schemas.microsoft.com/office/powerpoint/2010/main" val="1906329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50</a:t>
            </a:fld>
            <a:endParaRPr lang="tr-TR"/>
          </a:p>
        </p:txBody>
      </p:sp>
    </p:spTree>
    <p:extLst>
      <p:ext uri="{BB962C8B-B14F-4D97-AF65-F5344CB8AC3E}">
        <p14:creationId xmlns:p14="http://schemas.microsoft.com/office/powerpoint/2010/main" val="1493073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51</a:t>
            </a:fld>
            <a:endParaRPr lang="tr-TR"/>
          </a:p>
        </p:txBody>
      </p:sp>
    </p:spTree>
    <p:extLst>
      <p:ext uri="{BB962C8B-B14F-4D97-AF65-F5344CB8AC3E}">
        <p14:creationId xmlns:p14="http://schemas.microsoft.com/office/powerpoint/2010/main" val="3562068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52</a:t>
            </a:fld>
            <a:endParaRPr lang="tr-TR"/>
          </a:p>
        </p:txBody>
      </p:sp>
    </p:spTree>
    <p:extLst>
      <p:ext uri="{BB962C8B-B14F-4D97-AF65-F5344CB8AC3E}">
        <p14:creationId xmlns:p14="http://schemas.microsoft.com/office/powerpoint/2010/main" val="1078835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53</a:t>
            </a:fld>
            <a:endParaRPr lang="tr-TR"/>
          </a:p>
        </p:txBody>
      </p:sp>
    </p:spTree>
    <p:extLst>
      <p:ext uri="{BB962C8B-B14F-4D97-AF65-F5344CB8AC3E}">
        <p14:creationId xmlns:p14="http://schemas.microsoft.com/office/powerpoint/2010/main" val="3241659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54</a:t>
            </a:fld>
            <a:endParaRPr lang="tr-TR"/>
          </a:p>
        </p:txBody>
      </p:sp>
    </p:spTree>
    <p:extLst>
      <p:ext uri="{BB962C8B-B14F-4D97-AF65-F5344CB8AC3E}">
        <p14:creationId xmlns:p14="http://schemas.microsoft.com/office/powerpoint/2010/main" val="178832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55</a:t>
            </a:fld>
            <a:endParaRPr lang="tr-TR"/>
          </a:p>
        </p:txBody>
      </p:sp>
    </p:spTree>
    <p:extLst>
      <p:ext uri="{BB962C8B-B14F-4D97-AF65-F5344CB8AC3E}">
        <p14:creationId xmlns:p14="http://schemas.microsoft.com/office/powerpoint/2010/main" val="3890984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56</a:t>
            </a:fld>
            <a:endParaRPr lang="tr-TR"/>
          </a:p>
        </p:txBody>
      </p:sp>
    </p:spTree>
    <p:extLst>
      <p:ext uri="{BB962C8B-B14F-4D97-AF65-F5344CB8AC3E}">
        <p14:creationId xmlns:p14="http://schemas.microsoft.com/office/powerpoint/2010/main" val="2938434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57</a:t>
            </a:fld>
            <a:endParaRPr lang="tr-TR"/>
          </a:p>
        </p:txBody>
      </p:sp>
    </p:spTree>
    <p:extLst>
      <p:ext uri="{BB962C8B-B14F-4D97-AF65-F5344CB8AC3E}">
        <p14:creationId xmlns:p14="http://schemas.microsoft.com/office/powerpoint/2010/main" val="3201170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58</a:t>
            </a:fld>
            <a:endParaRPr lang="tr-TR"/>
          </a:p>
        </p:txBody>
      </p:sp>
    </p:spTree>
    <p:extLst>
      <p:ext uri="{BB962C8B-B14F-4D97-AF65-F5344CB8AC3E}">
        <p14:creationId xmlns:p14="http://schemas.microsoft.com/office/powerpoint/2010/main" val="167659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59</a:t>
            </a:fld>
            <a:endParaRPr lang="tr-TR"/>
          </a:p>
        </p:txBody>
      </p:sp>
    </p:spTree>
    <p:extLst>
      <p:ext uri="{BB962C8B-B14F-4D97-AF65-F5344CB8AC3E}">
        <p14:creationId xmlns:p14="http://schemas.microsoft.com/office/powerpoint/2010/main" val="391873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a:t>
            </a:fld>
            <a:endParaRPr lang="tr-TR"/>
          </a:p>
        </p:txBody>
      </p:sp>
    </p:spTree>
    <p:extLst>
      <p:ext uri="{BB962C8B-B14F-4D97-AF65-F5344CB8AC3E}">
        <p14:creationId xmlns:p14="http://schemas.microsoft.com/office/powerpoint/2010/main" val="3754351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60</a:t>
            </a:fld>
            <a:endParaRPr lang="tr-TR"/>
          </a:p>
        </p:txBody>
      </p:sp>
    </p:spTree>
    <p:extLst>
      <p:ext uri="{BB962C8B-B14F-4D97-AF65-F5344CB8AC3E}">
        <p14:creationId xmlns:p14="http://schemas.microsoft.com/office/powerpoint/2010/main" val="2056588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61</a:t>
            </a:fld>
            <a:endParaRPr lang="tr-TR"/>
          </a:p>
        </p:txBody>
      </p:sp>
    </p:spTree>
    <p:extLst>
      <p:ext uri="{BB962C8B-B14F-4D97-AF65-F5344CB8AC3E}">
        <p14:creationId xmlns:p14="http://schemas.microsoft.com/office/powerpoint/2010/main" val="28082044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62</a:t>
            </a:fld>
            <a:endParaRPr lang="tr-TR"/>
          </a:p>
        </p:txBody>
      </p:sp>
    </p:spTree>
    <p:extLst>
      <p:ext uri="{BB962C8B-B14F-4D97-AF65-F5344CB8AC3E}">
        <p14:creationId xmlns:p14="http://schemas.microsoft.com/office/powerpoint/2010/main" val="2847750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63</a:t>
            </a:fld>
            <a:endParaRPr lang="tr-TR"/>
          </a:p>
        </p:txBody>
      </p:sp>
    </p:spTree>
    <p:extLst>
      <p:ext uri="{BB962C8B-B14F-4D97-AF65-F5344CB8AC3E}">
        <p14:creationId xmlns:p14="http://schemas.microsoft.com/office/powerpoint/2010/main" val="29076174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64</a:t>
            </a:fld>
            <a:endParaRPr lang="tr-TR"/>
          </a:p>
        </p:txBody>
      </p:sp>
    </p:spTree>
    <p:extLst>
      <p:ext uri="{BB962C8B-B14F-4D97-AF65-F5344CB8AC3E}">
        <p14:creationId xmlns:p14="http://schemas.microsoft.com/office/powerpoint/2010/main" val="15050600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65</a:t>
            </a:fld>
            <a:endParaRPr lang="tr-TR"/>
          </a:p>
        </p:txBody>
      </p:sp>
    </p:spTree>
    <p:extLst>
      <p:ext uri="{BB962C8B-B14F-4D97-AF65-F5344CB8AC3E}">
        <p14:creationId xmlns:p14="http://schemas.microsoft.com/office/powerpoint/2010/main" val="5675171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66</a:t>
            </a:fld>
            <a:endParaRPr lang="tr-TR"/>
          </a:p>
        </p:txBody>
      </p:sp>
    </p:spTree>
    <p:extLst>
      <p:ext uri="{BB962C8B-B14F-4D97-AF65-F5344CB8AC3E}">
        <p14:creationId xmlns:p14="http://schemas.microsoft.com/office/powerpoint/2010/main" val="395249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67</a:t>
            </a:fld>
            <a:endParaRPr lang="tr-TR"/>
          </a:p>
        </p:txBody>
      </p:sp>
    </p:spTree>
    <p:extLst>
      <p:ext uri="{BB962C8B-B14F-4D97-AF65-F5344CB8AC3E}">
        <p14:creationId xmlns:p14="http://schemas.microsoft.com/office/powerpoint/2010/main" val="1736884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68</a:t>
            </a:fld>
            <a:endParaRPr lang="tr-TR"/>
          </a:p>
        </p:txBody>
      </p:sp>
    </p:spTree>
    <p:extLst>
      <p:ext uri="{BB962C8B-B14F-4D97-AF65-F5344CB8AC3E}">
        <p14:creationId xmlns:p14="http://schemas.microsoft.com/office/powerpoint/2010/main" val="2101185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69</a:t>
            </a:fld>
            <a:endParaRPr lang="tr-TR"/>
          </a:p>
        </p:txBody>
      </p:sp>
    </p:spTree>
    <p:extLst>
      <p:ext uri="{BB962C8B-B14F-4D97-AF65-F5344CB8AC3E}">
        <p14:creationId xmlns:p14="http://schemas.microsoft.com/office/powerpoint/2010/main" val="415127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a:t>
            </a:fld>
            <a:endParaRPr lang="tr-TR"/>
          </a:p>
        </p:txBody>
      </p:sp>
    </p:spTree>
    <p:extLst>
      <p:ext uri="{BB962C8B-B14F-4D97-AF65-F5344CB8AC3E}">
        <p14:creationId xmlns:p14="http://schemas.microsoft.com/office/powerpoint/2010/main" val="3244804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70</a:t>
            </a:fld>
            <a:endParaRPr lang="tr-TR"/>
          </a:p>
        </p:txBody>
      </p:sp>
    </p:spTree>
    <p:extLst>
      <p:ext uri="{BB962C8B-B14F-4D97-AF65-F5344CB8AC3E}">
        <p14:creationId xmlns:p14="http://schemas.microsoft.com/office/powerpoint/2010/main" val="37701337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71</a:t>
            </a:fld>
            <a:endParaRPr lang="tr-TR"/>
          </a:p>
        </p:txBody>
      </p:sp>
    </p:spTree>
    <p:extLst>
      <p:ext uri="{BB962C8B-B14F-4D97-AF65-F5344CB8AC3E}">
        <p14:creationId xmlns:p14="http://schemas.microsoft.com/office/powerpoint/2010/main" val="29820256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72</a:t>
            </a:fld>
            <a:endParaRPr lang="tr-TR"/>
          </a:p>
        </p:txBody>
      </p:sp>
    </p:spTree>
    <p:extLst>
      <p:ext uri="{BB962C8B-B14F-4D97-AF65-F5344CB8AC3E}">
        <p14:creationId xmlns:p14="http://schemas.microsoft.com/office/powerpoint/2010/main" val="21183337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73</a:t>
            </a:fld>
            <a:endParaRPr lang="tr-TR"/>
          </a:p>
        </p:txBody>
      </p:sp>
    </p:spTree>
    <p:extLst>
      <p:ext uri="{BB962C8B-B14F-4D97-AF65-F5344CB8AC3E}">
        <p14:creationId xmlns:p14="http://schemas.microsoft.com/office/powerpoint/2010/main" val="36489305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74</a:t>
            </a:fld>
            <a:endParaRPr lang="tr-TR"/>
          </a:p>
        </p:txBody>
      </p:sp>
    </p:spTree>
    <p:extLst>
      <p:ext uri="{BB962C8B-B14F-4D97-AF65-F5344CB8AC3E}">
        <p14:creationId xmlns:p14="http://schemas.microsoft.com/office/powerpoint/2010/main" val="23796990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75</a:t>
            </a:fld>
            <a:endParaRPr lang="tr-TR"/>
          </a:p>
        </p:txBody>
      </p:sp>
    </p:spTree>
    <p:extLst>
      <p:ext uri="{BB962C8B-B14F-4D97-AF65-F5344CB8AC3E}">
        <p14:creationId xmlns:p14="http://schemas.microsoft.com/office/powerpoint/2010/main" val="1067802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76</a:t>
            </a:fld>
            <a:endParaRPr lang="tr-TR"/>
          </a:p>
        </p:txBody>
      </p:sp>
    </p:spTree>
    <p:extLst>
      <p:ext uri="{BB962C8B-B14F-4D97-AF65-F5344CB8AC3E}">
        <p14:creationId xmlns:p14="http://schemas.microsoft.com/office/powerpoint/2010/main" val="30494642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77</a:t>
            </a:fld>
            <a:endParaRPr lang="tr-TR"/>
          </a:p>
        </p:txBody>
      </p:sp>
    </p:spTree>
    <p:extLst>
      <p:ext uri="{BB962C8B-B14F-4D97-AF65-F5344CB8AC3E}">
        <p14:creationId xmlns:p14="http://schemas.microsoft.com/office/powerpoint/2010/main" val="14395734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78</a:t>
            </a:fld>
            <a:endParaRPr lang="tr-TR"/>
          </a:p>
        </p:txBody>
      </p:sp>
    </p:spTree>
    <p:extLst>
      <p:ext uri="{BB962C8B-B14F-4D97-AF65-F5344CB8AC3E}">
        <p14:creationId xmlns:p14="http://schemas.microsoft.com/office/powerpoint/2010/main" val="12374484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79</a:t>
            </a:fld>
            <a:endParaRPr lang="tr-TR"/>
          </a:p>
        </p:txBody>
      </p:sp>
    </p:spTree>
    <p:extLst>
      <p:ext uri="{BB962C8B-B14F-4D97-AF65-F5344CB8AC3E}">
        <p14:creationId xmlns:p14="http://schemas.microsoft.com/office/powerpoint/2010/main" val="276939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a:t>
            </a:fld>
            <a:endParaRPr lang="tr-TR"/>
          </a:p>
        </p:txBody>
      </p:sp>
    </p:spTree>
    <p:extLst>
      <p:ext uri="{BB962C8B-B14F-4D97-AF65-F5344CB8AC3E}">
        <p14:creationId xmlns:p14="http://schemas.microsoft.com/office/powerpoint/2010/main" val="39313298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80</a:t>
            </a:fld>
            <a:endParaRPr lang="tr-TR"/>
          </a:p>
        </p:txBody>
      </p:sp>
    </p:spTree>
    <p:extLst>
      <p:ext uri="{BB962C8B-B14F-4D97-AF65-F5344CB8AC3E}">
        <p14:creationId xmlns:p14="http://schemas.microsoft.com/office/powerpoint/2010/main" val="41728938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81</a:t>
            </a:fld>
            <a:endParaRPr lang="tr-TR"/>
          </a:p>
        </p:txBody>
      </p:sp>
    </p:spTree>
    <p:extLst>
      <p:ext uri="{BB962C8B-B14F-4D97-AF65-F5344CB8AC3E}">
        <p14:creationId xmlns:p14="http://schemas.microsoft.com/office/powerpoint/2010/main" val="3391087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82</a:t>
            </a:fld>
            <a:endParaRPr lang="tr-TR"/>
          </a:p>
        </p:txBody>
      </p:sp>
    </p:spTree>
    <p:extLst>
      <p:ext uri="{BB962C8B-B14F-4D97-AF65-F5344CB8AC3E}">
        <p14:creationId xmlns:p14="http://schemas.microsoft.com/office/powerpoint/2010/main" val="3709744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83</a:t>
            </a:fld>
            <a:endParaRPr lang="tr-TR"/>
          </a:p>
        </p:txBody>
      </p:sp>
    </p:spTree>
    <p:extLst>
      <p:ext uri="{BB962C8B-B14F-4D97-AF65-F5344CB8AC3E}">
        <p14:creationId xmlns:p14="http://schemas.microsoft.com/office/powerpoint/2010/main" val="6452946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84</a:t>
            </a:fld>
            <a:endParaRPr lang="tr-TR"/>
          </a:p>
        </p:txBody>
      </p:sp>
    </p:spTree>
    <p:extLst>
      <p:ext uri="{BB962C8B-B14F-4D97-AF65-F5344CB8AC3E}">
        <p14:creationId xmlns:p14="http://schemas.microsoft.com/office/powerpoint/2010/main" val="40196903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85</a:t>
            </a:fld>
            <a:endParaRPr lang="tr-TR"/>
          </a:p>
        </p:txBody>
      </p:sp>
    </p:spTree>
    <p:extLst>
      <p:ext uri="{BB962C8B-B14F-4D97-AF65-F5344CB8AC3E}">
        <p14:creationId xmlns:p14="http://schemas.microsoft.com/office/powerpoint/2010/main" val="21694167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86</a:t>
            </a:fld>
            <a:endParaRPr lang="tr-TR"/>
          </a:p>
        </p:txBody>
      </p:sp>
    </p:spTree>
    <p:extLst>
      <p:ext uri="{BB962C8B-B14F-4D97-AF65-F5344CB8AC3E}">
        <p14:creationId xmlns:p14="http://schemas.microsoft.com/office/powerpoint/2010/main" val="27363736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87</a:t>
            </a:fld>
            <a:endParaRPr lang="tr-TR"/>
          </a:p>
        </p:txBody>
      </p:sp>
    </p:spTree>
    <p:extLst>
      <p:ext uri="{BB962C8B-B14F-4D97-AF65-F5344CB8AC3E}">
        <p14:creationId xmlns:p14="http://schemas.microsoft.com/office/powerpoint/2010/main" val="10810027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88</a:t>
            </a:fld>
            <a:endParaRPr lang="tr-TR"/>
          </a:p>
        </p:txBody>
      </p:sp>
    </p:spTree>
    <p:extLst>
      <p:ext uri="{BB962C8B-B14F-4D97-AF65-F5344CB8AC3E}">
        <p14:creationId xmlns:p14="http://schemas.microsoft.com/office/powerpoint/2010/main" val="2883209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89</a:t>
            </a:fld>
            <a:endParaRPr lang="tr-TR"/>
          </a:p>
        </p:txBody>
      </p:sp>
    </p:spTree>
    <p:extLst>
      <p:ext uri="{BB962C8B-B14F-4D97-AF65-F5344CB8AC3E}">
        <p14:creationId xmlns:p14="http://schemas.microsoft.com/office/powerpoint/2010/main" val="256105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a:t>
            </a:fld>
            <a:endParaRPr lang="tr-TR"/>
          </a:p>
        </p:txBody>
      </p:sp>
    </p:spTree>
    <p:extLst>
      <p:ext uri="{BB962C8B-B14F-4D97-AF65-F5344CB8AC3E}">
        <p14:creationId xmlns:p14="http://schemas.microsoft.com/office/powerpoint/2010/main" val="7343333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90</a:t>
            </a:fld>
            <a:endParaRPr lang="tr-TR"/>
          </a:p>
        </p:txBody>
      </p:sp>
    </p:spTree>
    <p:extLst>
      <p:ext uri="{BB962C8B-B14F-4D97-AF65-F5344CB8AC3E}">
        <p14:creationId xmlns:p14="http://schemas.microsoft.com/office/powerpoint/2010/main" val="13321619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91</a:t>
            </a:fld>
            <a:endParaRPr lang="tr-TR"/>
          </a:p>
        </p:txBody>
      </p:sp>
    </p:spTree>
    <p:extLst>
      <p:ext uri="{BB962C8B-B14F-4D97-AF65-F5344CB8AC3E}">
        <p14:creationId xmlns:p14="http://schemas.microsoft.com/office/powerpoint/2010/main" val="802858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92</a:t>
            </a:fld>
            <a:endParaRPr lang="tr-TR"/>
          </a:p>
        </p:txBody>
      </p:sp>
    </p:spTree>
    <p:extLst>
      <p:ext uri="{BB962C8B-B14F-4D97-AF65-F5344CB8AC3E}">
        <p14:creationId xmlns:p14="http://schemas.microsoft.com/office/powerpoint/2010/main" val="29619700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93</a:t>
            </a:fld>
            <a:endParaRPr lang="tr-TR"/>
          </a:p>
        </p:txBody>
      </p:sp>
    </p:spTree>
    <p:extLst>
      <p:ext uri="{BB962C8B-B14F-4D97-AF65-F5344CB8AC3E}">
        <p14:creationId xmlns:p14="http://schemas.microsoft.com/office/powerpoint/2010/main" val="3419573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94</a:t>
            </a:fld>
            <a:endParaRPr lang="tr-TR"/>
          </a:p>
        </p:txBody>
      </p:sp>
    </p:spTree>
    <p:extLst>
      <p:ext uri="{BB962C8B-B14F-4D97-AF65-F5344CB8AC3E}">
        <p14:creationId xmlns:p14="http://schemas.microsoft.com/office/powerpoint/2010/main" val="699789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95</a:t>
            </a:fld>
            <a:endParaRPr lang="tr-TR"/>
          </a:p>
        </p:txBody>
      </p:sp>
    </p:spTree>
    <p:extLst>
      <p:ext uri="{BB962C8B-B14F-4D97-AF65-F5344CB8AC3E}">
        <p14:creationId xmlns:p14="http://schemas.microsoft.com/office/powerpoint/2010/main" val="14424330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96</a:t>
            </a:fld>
            <a:endParaRPr lang="tr-TR"/>
          </a:p>
        </p:txBody>
      </p:sp>
    </p:spTree>
    <p:extLst>
      <p:ext uri="{BB962C8B-B14F-4D97-AF65-F5344CB8AC3E}">
        <p14:creationId xmlns:p14="http://schemas.microsoft.com/office/powerpoint/2010/main" val="3127530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97</a:t>
            </a:fld>
            <a:endParaRPr lang="tr-TR"/>
          </a:p>
        </p:txBody>
      </p:sp>
    </p:spTree>
    <p:extLst>
      <p:ext uri="{BB962C8B-B14F-4D97-AF65-F5344CB8AC3E}">
        <p14:creationId xmlns:p14="http://schemas.microsoft.com/office/powerpoint/2010/main" val="32574466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98</a:t>
            </a:fld>
            <a:endParaRPr lang="tr-TR"/>
          </a:p>
        </p:txBody>
      </p:sp>
    </p:spTree>
    <p:extLst>
      <p:ext uri="{BB962C8B-B14F-4D97-AF65-F5344CB8AC3E}">
        <p14:creationId xmlns:p14="http://schemas.microsoft.com/office/powerpoint/2010/main" val="16180300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369591F-2954-4FC8-AD31-E2ABA6E239C5}" type="slidenum">
              <a:rPr lang="tr-TR" smtClean="0"/>
              <a:t>99</a:t>
            </a:fld>
            <a:endParaRPr lang="tr-TR"/>
          </a:p>
        </p:txBody>
      </p:sp>
    </p:spTree>
    <p:extLst>
      <p:ext uri="{BB962C8B-B14F-4D97-AF65-F5344CB8AC3E}">
        <p14:creationId xmlns:p14="http://schemas.microsoft.com/office/powerpoint/2010/main" val="384629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95025D35-E5A2-4A40-9E7C-450C5D3FC7B3}" type="datetimeFigureOut">
              <a:rPr lang="tr-TR" smtClean="0"/>
              <a:t>5.02.2026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234048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5025D35-E5A2-4A40-9E7C-450C5D3FC7B3}" type="datetimeFigureOut">
              <a:rPr lang="tr-TR" smtClean="0"/>
              <a:t>5.02.2026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145871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5025D35-E5A2-4A40-9E7C-450C5D3FC7B3}" type="datetimeFigureOut">
              <a:rPr lang="tr-TR" smtClean="0"/>
              <a:t>5.02.2026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83347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5025D35-E5A2-4A40-9E7C-450C5D3FC7B3}" type="datetimeFigureOut">
              <a:rPr lang="tr-TR" smtClean="0"/>
              <a:t>5.02.2026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88826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95025D35-E5A2-4A40-9E7C-450C5D3FC7B3}" type="datetimeFigureOut">
              <a:rPr lang="tr-TR" smtClean="0"/>
              <a:t>5.02.2026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108483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95025D35-E5A2-4A40-9E7C-450C5D3FC7B3}" type="datetimeFigureOut">
              <a:rPr lang="tr-TR" smtClean="0"/>
              <a:t>5.02.2026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259134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95025D35-E5A2-4A40-9E7C-450C5D3FC7B3}" type="datetimeFigureOut">
              <a:rPr lang="tr-TR" smtClean="0"/>
              <a:t>5.02.2026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412008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5025D35-E5A2-4A40-9E7C-450C5D3FC7B3}" type="datetimeFigureOut">
              <a:rPr lang="tr-TR" smtClean="0"/>
              <a:t>5.02.2026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175086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5025D35-E5A2-4A40-9E7C-450C5D3FC7B3}" type="datetimeFigureOut">
              <a:rPr lang="tr-TR" smtClean="0"/>
              <a:t>5.02.2026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335230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95025D35-E5A2-4A40-9E7C-450C5D3FC7B3}" type="datetimeFigureOut">
              <a:rPr lang="tr-TR" smtClean="0"/>
              <a:t>5.02.2026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318614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95025D35-E5A2-4A40-9E7C-450C5D3FC7B3}" type="datetimeFigureOut">
              <a:rPr lang="tr-TR" smtClean="0"/>
              <a:t>5.02.2026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341365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25D35-E5A2-4A40-9E7C-450C5D3FC7B3}" type="datetimeFigureOut">
              <a:rPr lang="tr-TR" smtClean="0"/>
              <a:t>5.02.2026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D672-672A-47D5-96E0-ABFA4D66D3C9}" type="slidenum">
              <a:rPr lang="tr-TR" smtClean="0"/>
              <a:t>‹#›</a:t>
            </a:fld>
            <a:endParaRPr lang="tr-TR"/>
          </a:p>
        </p:txBody>
      </p:sp>
    </p:spTree>
    <p:extLst>
      <p:ext uri="{BB962C8B-B14F-4D97-AF65-F5344CB8AC3E}">
        <p14:creationId xmlns:p14="http://schemas.microsoft.com/office/powerpoint/2010/main" val="381900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20.JPG"/><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8" Type="http://schemas.openxmlformats.org/officeDocument/2006/relationships/hyperlink" Target="https://ilahiyat.trabzon.edu.tr/S/8296" TargetMode="External"/><Relationship Id="rId3" Type="http://schemas.openxmlformats.org/officeDocument/2006/relationships/image" Target="../media/image3.png"/><Relationship Id="rId7" Type="http://schemas.openxmlformats.org/officeDocument/2006/relationships/hyperlink" Target="https://ilahiyat.trabzon.edu.tr/S/8295"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ilahiyat.trabzon.edu.tr/S/8294" TargetMode="External"/><Relationship Id="rId5" Type="http://schemas.openxmlformats.org/officeDocument/2006/relationships/image" Target="../media/image121.JPG"/><Relationship Id="rId10" Type="http://schemas.openxmlformats.org/officeDocument/2006/relationships/image" Target="../media/image122.JPG"/><Relationship Id="rId4" Type="http://schemas.openxmlformats.org/officeDocument/2006/relationships/image" Target="../media/image4.png"/><Relationship Id="rId9" Type="http://schemas.openxmlformats.org/officeDocument/2006/relationships/hyperlink" Target="https://ilahiyat.trabzon.edu.tr/S/8297"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23.JP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ilahiyat.trabzon.edu.tr/S/8293/yillik-eylem-planlari" TargetMode="External"/><Relationship Id="rId5" Type="http://schemas.openxmlformats.org/officeDocument/2006/relationships/hyperlink" Target="https://tonyamyo.trabzon.edu.tr/S/7990/kalite-guvence-sistemi-takvimleri" TargetMode="External"/><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24.JP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9.JP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30.JP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8" Type="http://schemas.openxmlformats.org/officeDocument/2006/relationships/hyperlink" Target="https://trabzon.edu.tr/Share/D78649CEC379D9C5198B9F365972628C" TargetMode="External"/><Relationship Id="rId3" Type="http://schemas.openxmlformats.org/officeDocument/2006/relationships/image" Target="../media/image3.png"/><Relationship Id="rId7" Type="http://schemas.openxmlformats.org/officeDocument/2006/relationships/hyperlink" Target="https://besikduzumyo.trabzon.edu.tr/S/6669/kalite-ve-akreditasyon-komisyonu"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hyperlink" Target="https://ilahiyat.trabzon.edu.tr/S/7456/toplanti-tutanaklari" TargetMode="External"/><Relationship Id="rId5" Type="http://schemas.openxmlformats.org/officeDocument/2006/relationships/hyperlink" Target="https://tonyamyo.trabzon.edu.tr/S/7977/komisyonlar-kurullar" TargetMode="External"/><Relationship Id="rId4" Type="http://schemas.openxmlformats.org/officeDocument/2006/relationships/image" Target="../media/image4.png"/><Relationship Id="rId9" Type="http://schemas.openxmlformats.org/officeDocument/2006/relationships/hyperlink" Target="https://carsibasimyo.trabzon.edu.tr/S/5917/egitim-ogretim-komisyon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33.JP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hyperlink" Target="https://tonyamyo.trabzon.edu.tr/S/3676/hizmet-standartlari" TargetMode="Externa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tonyamyo.trabzon.edu.tr/S/3680/gorev-tanimlari"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hyperlink" Target="https://carsibasimyo.trabzon.edu.tr/S/5721/gorev-tanimlari" TargetMode="External"/><Relationship Id="rId5" Type="http://schemas.openxmlformats.org/officeDocument/2006/relationships/hyperlink" Target="https://besikduzumyo.trabzon.edu.tr/S/3162/gorev-tanimlari" TargetMode="Externa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39.JPG"/><Relationship Id="rId4" Type="http://schemas.openxmlformats.org/officeDocument/2006/relationships/image" Target="../media/image138.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40.JPG"/><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41.JPG"/><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tonyamyo.trabzon.edu.tr/S/3626/sablonlar"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hyperlink" Target="https://tonyamyo.trabzon.edu.tr/S/3620/ogrenci-formlari" TargetMode="External"/><Relationship Id="rId5" Type="http://schemas.openxmlformats.org/officeDocument/2006/relationships/hyperlink" Target="https://tonyamyo.trabzon.edu.tr/S/3617/akademik-formlar" TargetMode="External"/><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46.JPG"/><Relationship Id="rId5" Type="http://schemas.openxmlformats.org/officeDocument/2006/relationships/image" Target="../media/image145.JPG"/><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47.JPG"/><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8" Type="http://schemas.openxmlformats.org/officeDocument/2006/relationships/hyperlink" Target="https://besikduzumyo.trabzon.edu.tr/S/4191/gurur-tablomuz" TargetMode="External"/><Relationship Id="rId3" Type="http://schemas.openxmlformats.org/officeDocument/2006/relationships/image" Target="../media/image3.png"/><Relationship Id="rId7" Type="http://schemas.openxmlformats.org/officeDocument/2006/relationships/hyperlink" Target="https://carsibasimyo.trabzon.edu.tr/S/6809/istihdam-edilen-mezunlarimiz"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hyperlink" Target="https://tonyamyo.trabzon.edu.tr/S/4529/staj-islemleri-yaz" TargetMode="External"/><Relationship Id="rId5" Type="http://schemas.openxmlformats.org/officeDocument/2006/relationships/hyperlink" Target="https://tonyamyo.trabzon.edu.tr/S/3654/isletmede-mesleki-egitim" TargetMode="External"/><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48.JPG"/><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50.JPG"/><Relationship Id="rId5" Type="http://schemas.openxmlformats.org/officeDocument/2006/relationships/image" Target="../media/image149.JPG"/><Relationship Id="rId4" Type="http://schemas.openxmlformats.org/officeDocument/2006/relationships/image" Target="../media/image4.pn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3.JP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52.JPG"/><Relationship Id="rId5" Type="http://schemas.openxmlformats.org/officeDocument/2006/relationships/image" Target="../media/image151.JPG"/><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8" Type="http://schemas.openxmlformats.org/officeDocument/2006/relationships/hyperlink" Target="https://besikduzumyo.trabzon.edu.tr/S/8852/mudure-yazin-eposta" TargetMode="External"/><Relationship Id="rId3" Type="http://schemas.openxmlformats.org/officeDocument/2006/relationships/image" Target="../media/image3.png"/><Relationship Id="rId7" Type="http://schemas.openxmlformats.org/officeDocument/2006/relationships/hyperlink" Target="https://carsibasimyo.trabzon.edu.tr/S/8124/canli-yardim"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hyperlink" Target="https://ilahiyat.trabzon.edu.tr/S/7703/talep-izleme-raporlari" TargetMode="External"/><Relationship Id="rId5" Type="http://schemas.openxmlformats.org/officeDocument/2006/relationships/hyperlink" Target="https://tonyamyo.trabzon.edu.tr/S/3618/sikayet-oneri-istek"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57.JPG"/><Relationship Id="rId4" Type="http://schemas.openxmlformats.org/officeDocument/2006/relationships/image" Target="../media/image138.png"/></Relationships>
</file>

<file path=ppt/slides/_rels/slide132.xml.rels><?xml version="1.0" encoding="UTF-8" standalone="yes"?>
<Relationships xmlns="http://schemas.openxmlformats.org/package/2006/relationships"><Relationship Id="rId8" Type="http://schemas.openxmlformats.org/officeDocument/2006/relationships/image" Target="../media/image161.JPG"/><Relationship Id="rId3" Type="http://schemas.openxmlformats.org/officeDocument/2006/relationships/image" Target="../media/image3.png"/><Relationship Id="rId7" Type="http://schemas.openxmlformats.org/officeDocument/2006/relationships/image" Target="../media/image160.JP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59.JPG"/><Relationship Id="rId5" Type="http://schemas.openxmlformats.org/officeDocument/2006/relationships/image" Target="../media/image158.JPG"/><Relationship Id="rId4" Type="http://schemas.openxmlformats.org/officeDocument/2006/relationships/image" Target="../media/image4.pn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4.JP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66.JPG"/><Relationship Id="rId5" Type="http://schemas.openxmlformats.org/officeDocument/2006/relationships/image" Target="../media/image165.JPG"/><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ilahiyat.trabzon.edu.tr/S/7944/ogrenci-temsilciligi"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hyperlink" Target="https://ilahiyat.trabzon.edu.tr/S/7577/egitim-ve-ogretim-alt-komisyonu-anketler" TargetMode="External"/><Relationship Id="rId5" Type="http://schemas.openxmlformats.org/officeDocument/2006/relationships/hyperlink" Target="https://tonyamyo.trabzon.edu.tr/S/7977/komisyonlar-kurullar" TargetMode="External"/><Relationship Id="rId4" Type="http://schemas.openxmlformats.org/officeDocument/2006/relationships/image" Target="../media/image4.png"/></Relationships>
</file>

<file path=ppt/slides/_rels/slide1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38.png"/></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hyperlink" Target="https://drive.google.com/drive/u/1/folders/1Do_AT46nQROJCpP31TeXgeSmSn2XKoQY" TargetMode="External"/><Relationship Id="rId5" Type="http://schemas.openxmlformats.org/officeDocument/2006/relationships/hyperlink" Target="https://drive.google.com/drive/u/1/folders/17v3DD-hin1LP6GmJKfXptEZWsSD2MSXE" TargetMode="Externa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71.JPG"/><Relationship Id="rId4" Type="http://schemas.openxmlformats.org/officeDocument/2006/relationships/image" Target="../media/image13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4.JP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75.JPG"/><Relationship Id="rId4" Type="http://schemas.openxmlformats.org/officeDocument/2006/relationships/image" Target="../media/image138.png"/></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76.JPG"/><Relationship Id="rId4" Type="http://schemas.openxmlformats.org/officeDocument/2006/relationships/image" Target="../media/image4.png"/></Relationships>
</file>

<file path=ppt/slides/_rels/slide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77.JPG"/><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hyperlink" Target="https://tonyamyo.trabzon.edu.tr/S/7976/puko-donguleri" TargetMode="External"/><Relationship Id="rId4" Type="http://schemas.openxmlformats.org/officeDocument/2006/relationships/image" Target="../media/image4.png"/></Relationships>
</file>

<file path=ppt/slides/_rels/slide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png"/><Relationship Id="rId7" Type="http://schemas.openxmlformats.org/officeDocument/2006/relationships/customXml" Target="../ink/ink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ustomXml" Target="../ink/ink1.xml"/><Relationship Id="rId4" Type="http://schemas.openxmlformats.org/officeDocument/2006/relationships/image" Target="../media/image4.png"/><Relationship Id="rId9" Type="http://schemas.openxmlformats.org/officeDocument/2006/relationships/image" Target="../media/image12.JPG"/></Relationships>
</file>

<file path=ppt/slides/_rels/slide1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customXml" Target="../ink/ink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ustomXml" Target="../ink/ink3.xml"/><Relationship Id="rId4" Type="http://schemas.openxmlformats.org/officeDocument/2006/relationships/image" Target="../media/image4.png"/><Relationship Id="rId9" Type="http://schemas.openxmlformats.org/officeDocument/2006/relationships/image" Target="../media/image14.JPG"/></Relationships>
</file>

<file path=ppt/slides/_rels/slide1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customXml" Target="../ink/ink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ustomXml" Target="../ink/ink5.xml"/><Relationship Id="rId4" Type="http://schemas.openxmlformats.org/officeDocument/2006/relationships/image" Target="../media/image4.png"/><Relationship Id="rId9" Type="http://schemas.openxmlformats.org/officeDocument/2006/relationships/image" Target="../media/image16.JPG"/></Relationships>
</file>

<file path=ppt/slides/_rels/slide19.xml.rels><?xml version="1.0" encoding="UTF-8" standalone="yes"?>
<Relationships xmlns="http://schemas.openxmlformats.org/package/2006/relationships"><Relationship Id="rId8" Type="http://schemas.openxmlformats.org/officeDocument/2006/relationships/hyperlink" Target="https://tonyamyo.trabzon.edu.tr/S/3679/stratejik-plan" TargetMode="External"/><Relationship Id="rId3" Type="http://schemas.openxmlformats.org/officeDocument/2006/relationships/image" Target="../media/image3.png"/><Relationship Id="rId7" Type="http://schemas.openxmlformats.org/officeDocument/2006/relationships/hyperlink" Target="https://tonyamyo.trabzon.edu.tr/S/3659/politikalarimiz"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nyamyo.trabzon.edu.tr/S/3698/ic-ve-dis-paydaslar" TargetMode="External"/><Relationship Id="rId5" Type="http://schemas.openxmlformats.org/officeDocument/2006/relationships/hyperlink" Target="https://tonyamyo.trabzon.edu.tr/Share/B4CF96A5A381CFEEBD67659C60994485"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3.png"/><Relationship Id="rId7"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tonyamyo.trabzon.edu.tr/Share/70F3F8439C2A9F9A85D49127902016A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tonyamyo.trabzon.edu.tr/Share/17BE155001AD9122CC4957375EFCCD9E" TargetMode="External"/><Relationship Id="rId5" Type="http://schemas.openxmlformats.org/officeDocument/2006/relationships/hyperlink" Target="https://tonyamyo.trabzon.edu.tr/Share/B4CF96A5A381CFEEBD67659C60994485"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hyperlink" Target="https://carsibasimyo.trabzon.edu.tr/S/8987/kalite-politikalari" TargetMode="External"/><Relationship Id="rId3" Type="http://schemas.openxmlformats.org/officeDocument/2006/relationships/image" Target="../media/image3.png"/><Relationship Id="rId7" Type="http://schemas.openxmlformats.org/officeDocument/2006/relationships/hyperlink" Target="https://besikduzumyo.trabzon.edu.tr/S/4155/kalite-politika-belgemiz"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tonyamyo.trabzon.edu.tr/Share/0614D723867DF92C90FE0628BC61C3E6" TargetMode="External"/><Relationship Id="rId5" Type="http://schemas.openxmlformats.org/officeDocument/2006/relationships/hyperlink" Target="https://tonyamyo.trabzon.edu.tr/S/3659/politikalarimiz"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besikduzumyo.trabzon.edu.tr/S/9442/liderlik-plani" TargetMode="External"/><Relationship Id="rId5" Type="http://schemas.openxmlformats.org/officeDocument/2006/relationships/hyperlink" Target="https://tonyamyo.trabzon.edu.tr/S/8984/liderlik-plani" TargetMode="Externa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hyperlink" Target="https://ilahiyat.trabzon.edu.tr/Share/8D05E4D772C65F5217112655F50E45D4" TargetMode="External"/><Relationship Id="rId3" Type="http://schemas.openxmlformats.org/officeDocument/2006/relationships/image" Target="../media/image3.png"/><Relationship Id="rId7" Type="http://schemas.openxmlformats.org/officeDocument/2006/relationships/hyperlink" Target="https://besikduzumyo.trabzon.edu.tr/S/4154/organizasyon-semasi"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carsibasimyo.trabzon.edu.tr/S/4206/organizasyon-semasi" TargetMode="External"/><Relationship Id="rId5" Type="http://schemas.openxmlformats.org/officeDocument/2006/relationships/hyperlink" Target="https://tonyamyo.trabzon.edu.tr/S/3634/organizasyon-semasi" TargetMode="Externa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tonyamyo.trabzon.edu.tr/S/3679/stratejik-plan" TargetMode="External"/><Relationship Id="rId5" Type="http://schemas.openxmlformats.org/officeDocument/2006/relationships/hyperlink" Target="https://tonyamyo.trabzon.edu.tr/Share/C7893C378D4EF2F4C9DF25DD5B469CF4"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4.png"/><Relationship Id="rId9" Type="http://schemas.openxmlformats.org/officeDocument/2006/relationships/image" Target="../media/image40.JPG"/></Relationships>
</file>

<file path=ppt/slides/_rels/slide41.xml.rels><?xml version="1.0" encoding="UTF-8" standalone="yes"?>
<Relationships xmlns="http://schemas.openxmlformats.org/package/2006/relationships"><Relationship Id="rId8" Type="http://schemas.openxmlformats.org/officeDocument/2006/relationships/hyperlink" Target="https://tonyamyo.trabzon.edu.tr/S/7977/komisyonlar-kurullar" TargetMode="External"/><Relationship Id="rId3" Type="http://schemas.openxmlformats.org/officeDocument/2006/relationships/image" Target="../media/image3.png"/><Relationship Id="rId7" Type="http://schemas.openxmlformats.org/officeDocument/2006/relationships/hyperlink" Target="https://carsibasimyo.trabzon.edu.tr/Share/459DF73E7639DA7148CE992170DD30B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ilahiyat.trabzon.edu.tr/Share/3AEE9A928DEAF86DDD8B28214063D6B9" TargetMode="External"/><Relationship Id="rId5" Type="http://schemas.openxmlformats.org/officeDocument/2006/relationships/hyperlink" Target="https://tonyamyo.trabzon.edu.tr/Share/C7893C378D4EF2F4C9DF25DD5B469CF4" TargetMode="Externa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ilahiyat.trabzon.edu.tr/S/7859/kalite-el-kitabi"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besikduzumyo.trabzon.edu.tr/Share/D9B067F1EE7085EF2C97A61B17DD5AB0" TargetMode="External"/><Relationship Id="rId5" Type="http://schemas.openxmlformats.org/officeDocument/2006/relationships/hyperlink" Target="https://tonyamyo.trabzon.edu.tr/S/8149/kalite-el-kitabi" TargetMode="Externa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hyperlink" Target="https://besikduzumyo.trabzon.edu.tr/S/4429/is-akislari" TargetMode="External"/><Relationship Id="rId3" Type="http://schemas.openxmlformats.org/officeDocument/2006/relationships/image" Target="../media/image3.png"/><Relationship Id="rId7" Type="http://schemas.openxmlformats.org/officeDocument/2006/relationships/hyperlink" Target="https://carsibasimyo.trabzon.edu.tr/S/5834/is-akis-surecleri-ve-semalari"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tonyamyo.trabzon.edu.tr/S/3681/is-akis-surecleri-ve-semalari" TargetMode="External"/><Relationship Id="rId5" Type="http://schemas.openxmlformats.org/officeDocument/2006/relationships/hyperlink" Target="https://tonyamyo.trabzon.edu.tr/Share/81F4ECB10C583F98C6576F1228B0B2AB" TargetMode="External"/><Relationship Id="rId4" Type="http://schemas.openxmlformats.org/officeDocument/2006/relationships/image" Target="../media/image4.png"/><Relationship Id="rId9" Type="http://schemas.openxmlformats.org/officeDocument/2006/relationships/hyperlink" Target="https://ilahiyat.trabzon.edu.tr/S/3145/kontrol-faaliyetleri-standartlar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tonyamyo.trabzon.edu.tr/Share/B4CF96A5A381CFEEBD67659C60994485" TargetMode="External"/><Relationship Id="rId5" Type="http://schemas.openxmlformats.org/officeDocument/2006/relationships/hyperlink" Target="https://tonyamyo.trabzon.edu.tr/Share/F19B76F962188E4B030FD8E73D6CFF4D"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tonyamyo.trabzon.edu.tr/Share/B4CF96A5A381CFEEBD67659C60994485" TargetMode="External"/><Relationship Id="rId5" Type="http://schemas.openxmlformats.org/officeDocument/2006/relationships/hyperlink" Target="https://tonyamyo.trabzon.edu.tr/Share/A1C15B39072928383EB4E41C474576AF" TargetMode="Externa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hyperlink" Target="https://carsibasimyo.trabzon.edu.tr/S/8142/ders-arsivi-islemleri" TargetMode="External"/><Relationship Id="rId3" Type="http://schemas.openxmlformats.org/officeDocument/2006/relationships/image" Target="../media/image3.png"/><Relationship Id="rId7" Type="http://schemas.openxmlformats.org/officeDocument/2006/relationships/hyperlink" Target="https://tonyamyo.trabzon.edu.tr/Share/2B802FBA7C2764E6512A19E384536709" TargetMode="External"/><Relationship Id="rId12" Type="http://schemas.openxmlformats.org/officeDocument/2006/relationships/hyperlink" Target="https://besikduzumyo.trabzon.edu.tr/Share/B199588324C4CDC783999E9A6FA93283"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tonyamyo.trabzon.edu.tr/S/3629/donem-sonu-islemleri" TargetMode="External"/><Relationship Id="rId11" Type="http://schemas.openxmlformats.org/officeDocument/2006/relationships/hyperlink" Target="https://carsibasimyo.trabzon.edu.tr/Share/3AA41F6E7DDEB30F96A3C4893B34C962" TargetMode="External"/><Relationship Id="rId5" Type="http://schemas.openxmlformats.org/officeDocument/2006/relationships/hyperlink" Target="https://tonyamyo.trabzon.edu.tr/S/7370/ders-arsiv-dosyasinin-olusturulmasi" TargetMode="External"/><Relationship Id="rId10" Type="http://schemas.openxmlformats.org/officeDocument/2006/relationships/hyperlink" Target="https://carsibasimyo.trabzon.edu.tr/Share/12F485C75390AC68CE3F5D0ADCE02FD2" TargetMode="External"/><Relationship Id="rId4" Type="http://schemas.openxmlformats.org/officeDocument/2006/relationships/image" Target="../media/image4.png"/><Relationship Id="rId9" Type="http://schemas.openxmlformats.org/officeDocument/2006/relationships/hyperlink" Target="https://carsibasimyo.trabzon.edu.tr/Share/76DB2AE76893FF0CC51C4244802F97A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8" Type="http://schemas.openxmlformats.org/officeDocument/2006/relationships/hyperlink" Target="https://besikduzumyo.trabzon.edu.tr/S/4432/sinav-kurallari" TargetMode="External"/><Relationship Id="rId3" Type="http://schemas.openxmlformats.org/officeDocument/2006/relationships/image" Target="../media/image3.png"/><Relationship Id="rId7" Type="http://schemas.openxmlformats.org/officeDocument/2006/relationships/hyperlink" Target="https://carsibasimyo.trabzon.edu.tr/S/7401/sinav-analiz-formu"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tonyamyo.trabzon.edu.tr/Share/76646F6A1A463B9C070B2ED91F9F175C" TargetMode="External"/><Relationship Id="rId5" Type="http://schemas.openxmlformats.org/officeDocument/2006/relationships/hyperlink" Target="https://tonyamyo.trabzon.edu.tr/S/7119/sinav-surecleri-hazirlik-ve-uygulama-esaslari" TargetMode="Externa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s://tonyamyo.trabzon.edu.tr/S/7480/uygulamali-sinav-surecleri-beceri-rehberleri"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tonyamyo.trabzon.edu.tr/S/7369/sunum-hazirlama-ilkeleri-ve-sablonlar" TargetMode="Externa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matfen.trabzon.edu.tr/S/5926/laboratuvar-malzemesi-talep-formu" TargetMode="External"/><Relationship Id="rId5" Type="http://schemas.openxmlformats.org/officeDocument/2006/relationships/hyperlink" Target="https://tonyamyo.trabzon.edu.tr/Share/20C1D1811EEEA74F45A2BBCBD1624EF8" TargetMode="Externa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3.png"/><Relationship Id="rId7" Type="http://schemas.openxmlformats.org/officeDocument/2006/relationships/image" Target="../media/image85.JP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fif"/><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8" Type="http://schemas.openxmlformats.org/officeDocument/2006/relationships/hyperlink" Target="https://besikduzumyo.trabzon.edu.tr/Share/EEF1BA49E12F4CC7929C6B8BDEDBAF5A" TargetMode="External"/><Relationship Id="rId3" Type="http://schemas.openxmlformats.org/officeDocument/2006/relationships/image" Target="../media/image3.png"/><Relationship Id="rId7" Type="http://schemas.openxmlformats.org/officeDocument/2006/relationships/hyperlink" Target="https://ilahiyat.trabzon.edu.tr/S/4716/oryantasyon-kitapcigi"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carsibasimyo.trabzon.edu.tr/S/5925/oryantasyon-sunusu" TargetMode="External"/><Relationship Id="rId11" Type="http://schemas.openxmlformats.org/officeDocument/2006/relationships/hyperlink" Target="https://besikduzumyo.trabzon.edu.tr/Share/0EB1B10AA40FEAEDA99496C0949B5944" TargetMode="External"/><Relationship Id="rId5" Type="http://schemas.openxmlformats.org/officeDocument/2006/relationships/hyperlink" Target="https://tonyamyo.trabzon.edu.tr/S/7371/ogrenci-uyum-rehberi-oryantasyon-programi" TargetMode="External"/><Relationship Id="rId10" Type="http://schemas.openxmlformats.org/officeDocument/2006/relationships/hyperlink" Target="https://besikduzumyo.trabzon.edu.tr/Share/63363D166AB09B7F79B08BEFBC0C869F" TargetMode="External"/><Relationship Id="rId4" Type="http://schemas.openxmlformats.org/officeDocument/2006/relationships/image" Target="../media/image4.png"/><Relationship Id="rId9" Type="http://schemas.openxmlformats.org/officeDocument/2006/relationships/hyperlink" Target="https://besikduzumyo.trabzon.edu.tr/Share/79AB9415FD7104CE448D255D492CF59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3.png"/><Relationship Id="rId7" Type="http://schemas.openxmlformats.org/officeDocument/2006/relationships/image" Target="../media/image92.JP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besikduzumyo.trabzon.edu.tr/S/4415/staj-uygulama-esaslari"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s://tonyamyo.trabzon.edu.tr/S/4529/staj-islemleri-yaz" TargetMode="External"/><Relationship Id="rId5" Type="http://schemas.openxmlformats.org/officeDocument/2006/relationships/hyperlink" Target="https://tonyamyo.trabzon.edu.tr/S/3654/isletmede-mesleki-egitim" TargetMode="Externa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3.png"/><Relationship Id="rId7" Type="http://schemas.openxmlformats.org/officeDocument/2006/relationships/image" Target="../media/image98.JP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besikduzumyo.trabzon.edu.tr/S/4432/sinav-kurallari"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s://carsibasimyo.trabzon.edu.tr/S/8918/sinavda-uyulmasi-gereken-kurallar" TargetMode="External"/><Relationship Id="rId5" Type="http://schemas.openxmlformats.org/officeDocument/2006/relationships/hyperlink" Target="https://tonyamyo.trabzon.edu.tr/S/3633/sinav-programlari" TargetMode="Externa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3.JP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6.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hyperlink" Target="https://ilahiyat.trabzon.edu.tr/S/8871/danismanlik" TargetMode="External"/><Relationship Id="rId3" Type="http://schemas.openxmlformats.org/officeDocument/2006/relationships/image" Target="../media/image3.png"/><Relationship Id="rId7" Type="http://schemas.openxmlformats.org/officeDocument/2006/relationships/hyperlink" Target="https://carsibasimyo.trabzon.edu.tr/S/7271/akademik-danismanlik-programi"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s://tonyamyo.trabzon.edu.tr/Share/FCC1798319F21CBC6844CBAA3F341FA2" TargetMode="External"/><Relationship Id="rId5" Type="http://schemas.openxmlformats.org/officeDocument/2006/relationships/hyperlink" Target="https://tonyamyo.trabzon.edu.tr/S/3651/ogrenci-danismanliklari" TargetMode="Externa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3.png"/><Relationship Id="rId7" Type="http://schemas.openxmlformats.org/officeDocument/2006/relationships/image" Target="../media/image109.jp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3.JP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8" Type="http://schemas.openxmlformats.org/officeDocument/2006/relationships/hyperlink" Target="https://ilahiyat.trabzon.edu.tr/Haber/5755/fakultemizde-uluslararasilasma-ve-degisim-programlari-toplantisi-gerceklestirildi" TargetMode="External"/><Relationship Id="rId3" Type="http://schemas.openxmlformats.org/officeDocument/2006/relationships/image" Target="../media/image3.png"/><Relationship Id="rId7" Type="http://schemas.openxmlformats.org/officeDocument/2006/relationships/hyperlink" Target="https://tonyamyo.trabzon.edu.tr/Haber/5545/meslek-yuksekokulumuzda-degisim-programlari-bilgilendirme-egitimleri-tamamlandi"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besikduzumyo.trabzon.edu.tr/Haber/5642/degisim-programlari-bilgilendirme-toplantisi" TargetMode="External"/><Relationship Id="rId5" Type="http://schemas.openxmlformats.org/officeDocument/2006/relationships/hyperlink" Target="https://tonyamyo.trabzon.edu.tr/S/7977/komisyonlar-kurullar" TargetMode="Externa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14.JP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hukuk.trabzon.edu.tr/S/6756/ogrenci-kulupleri-etkinlikleri"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s://hukuk.trabzon.edu.tr/S/1324/ogrenci-kulupleri" TargetMode="External"/><Relationship Id="rId5" Type="http://schemas.openxmlformats.org/officeDocument/2006/relationships/hyperlink" Target="https://besikduzumyo.trabzon.edu.tr/S/8889/ogrenci-kulubumuz" TargetMode="Externa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C9DBDA-5FB6-7923-E61A-AB4ABBDDB67A}"/>
              </a:ext>
            </a:extLst>
          </p:cNvPr>
          <p:cNvSpPr txBox="1"/>
          <p:nvPr/>
        </p:nvSpPr>
        <p:spPr>
          <a:xfrm>
            <a:off x="2263741" y="345591"/>
            <a:ext cx="6094476" cy="451406"/>
          </a:xfrm>
          <a:prstGeom prst="rect">
            <a:avLst/>
          </a:prstGeom>
          <a:noFill/>
        </p:spPr>
        <p:txBody>
          <a:bodyPr wrap="square">
            <a:spAutoFit/>
          </a:bodyPr>
          <a:lstStyle/>
          <a:p>
            <a:pPr algn="just">
              <a:lnSpc>
                <a:spcPct val="150000"/>
              </a:lnSpc>
            </a:pPr>
            <a:r>
              <a:rPr lang="tr-TR" b="1" dirty="0">
                <a:solidFill>
                  <a:schemeClr val="bg1"/>
                </a:solidFill>
                <a:latin typeface="Tahoma" panose="020B0604030504040204" pitchFamily="34" charset="0"/>
                <a:ea typeface="Tahoma" panose="020B0604030504040204" pitchFamily="34" charset="0"/>
                <a:cs typeface="Tahoma" panose="020B0604030504040204" pitchFamily="34" charset="0"/>
              </a:rPr>
              <a:t>TRABZON ÜNİVERSİTESİ</a:t>
            </a:r>
          </a:p>
        </p:txBody>
      </p:sp>
      <p:sp>
        <p:nvSpPr>
          <p:cNvPr id="5" name="Metin kutusu 4">
            <a:extLst>
              <a:ext uri="{FF2B5EF4-FFF2-40B4-BE49-F238E27FC236}">
                <a16:creationId xmlns:a16="http://schemas.microsoft.com/office/drawing/2014/main" id="{B6C9DBDA-5FB6-7923-E61A-AB4ABBDDB67A}"/>
              </a:ext>
            </a:extLst>
          </p:cNvPr>
          <p:cNvSpPr txBox="1"/>
          <p:nvPr/>
        </p:nvSpPr>
        <p:spPr>
          <a:xfrm>
            <a:off x="2263741" y="796997"/>
            <a:ext cx="6094476" cy="451406"/>
          </a:xfrm>
          <a:prstGeom prst="rect">
            <a:avLst/>
          </a:prstGeom>
          <a:noFill/>
        </p:spPr>
        <p:txBody>
          <a:bodyPr wrap="square">
            <a:spAutoFit/>
          </a:bodyPr>
          <a:lstStyle/>
          <a:p>
            <a:pPr algn="just">
              <a:lnSpc>
                <a:spcPct val="150000"/>
              </a:lnSpc>
            </a:pPr>
            <a:r>
              <a:rPr lang="tr-TR" b="1" dirty="0">
                <a:solidFill>
                  <a:schemeClr val="bg1"/>
                </a:solidFill>
                <a:latin typeface="Tahoma" panose="020B0604030504040204" pitchFamily="34" charset="0"/>
                <a:ea typeface="Tahoma" panose="020B0604030504040204" pitchFamily="34" charset="0"/>
                <a:cs typeface="Tahoma" panose="020B0604030504040204" pitchFamily="34" charset="0"/>
              </a:rPr>
              <a:t>REKTÖRLÜK KALİTE KOMİSYONU</a:t>
            </a:r>
          </a:p>
        </p:txBody>
      </p:sp>
      <p:sp>
        <p:nvSpPr>
          <p:cNvPr id="6" name="Metin kutusu 5">
            <a:extLst>
              <a:ext uri="{FF2B5EF4-FFF2-40B4-BE49-F238E27FC236}">
                <a16:creationId xmlns:a16="http://schemas.microsoft.com/office/drawing/2014/main" id="{B6C9DBDA-5FB6-7923-E61A-AB4ABBDDB67A}"/>
              </a:ext>
            </a:extLst>
          </p:cNvPr>
          <p:cNvSpPr txBox="1"/>
          <p:nvPr/>
        </p:nvSpPr>
        <p:spPr>
          <a:xfrm>
            <a:off x="3385706" y="2200616"/>
            <a:ext cx="5597236" cy="1384995"/>
          </a:xfrm>
          <a:prstGeom prst="rect">
            <a:avLst/>
          </a:prstGeom>
          <a:noFill/>
        </p:spPr>
        <p:txBody>
          <a:bodyPr wrap="square">
            <a:spAutoFit/>
          </a:bodyPr>
          <a:lstStyle/>
          <a:p>
            <a:pPr algn="ct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Kalite ve Akreditasyonda </a:t>
            </a:r>
          </a:p>
          <a:p>
            <a:pPr algn="ct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İyi Uygulama Örnekleri ile</a:t>
            </a:r>
          </a:p>
          <a:p>
            <a:pPr algn="ct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PUKÖ Temelli Bir Yol Haritası</a:t>
            </a:r>
            <a:endParaRPr lang="tr-TR"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B6C9DBDA-5FB6-7923-E61A-AB4ABBDDB67A}"/>
              </a:ext>
            </a:extLst>
          </p:cNvPr>
          <p:cNvSpPr txBox="1"/>
          <p:nvPr/>
        </p:nvSpPr>
        <p:spPr>
          <a:xfrm>
            <a:off x="136232" y="4071099"/>
            <a:ext cx="3752583" cy="1519455"/>
          </a:xfrm>
          <a:prstGeom prst="rect">
            <a:avLst/>
          </a:prstGeom>
          <a:noFill/>
        </p:spPr>
        <p:txBody>
          <a:bodyPr wrap="square">
            <a:spAutoFit/>
          </a:bodyPr>
          <a:lstStyle/>
          <a:p>
            <a:pPr algn="ctr">
              <a:lnSpc>
                <a:spcPct val="150000"/>
              </a:lnSpc>
            </a:pPr>
            <a:r>
              <a:rPr lang="tr-TR" sz="1600" b="1" dirty="0">
                <a:solidFill>
                  <a:schemeClr val="bg1"/>
                </a:solidFill>
                <a:latin typeface="Tahoma" panose="020B0604030504040204" pitchFamily="34" charset="0"/>
                <a:ea typeface="Tahoma" panose="020B0604030504040204" pitchFamily="34" charset="0"/>
                <a:cs typeface="Tahoma" panose="020B0604030504040204" pitchFamily="34" charset="0"/>
              </a:rPr>
              <a:t>Beşikdüzü Meslek Yüksekokulu </a:t>
            </a:r>
          </a:p>
          <a:p>
            <a:pPr algn="ctr">
              <a:lnSpc>
                <a:spcPct val="150000"/>
              </a:lnSpc>
            </a:pPr>
            <a:r>
              <a:rPr lang="tr-TR" sz="1600" b="1" dirty="0">
                <a:solidFill>
                  <a:schemeClr val="bg1"/>
                </a:solidFill>
                <a:latin typeface="Tahoma" panose="020B0604030504040204" pitchFamily="34" charset="0"/>
                <a:ea typeface="Tahoma" panose="020B0604030504040204" pitchFamily="34" charset="0"/>
                <a:cs typeface="Tahoma" panose="020B0604030504040204" pitchFamily="34" charset="0"/>
              </a:rPr>
              <a:t>Çarşıbaşı Meslek Yüksekokulu</a:t>
            </a:r>
          </a:p>
          <a:p>
            <a:pPr algn="ctr">
              <a:lnSpc>
                <a:spcPct val="150000"/>
              </a:lnSpc>
            </a:pPr>
            <a:r>
              <a:rPr lang="tr-TR" sz="1600" b="1" dirty="0">
                <a:solidFill>
                  <a:schemeClr val="bg1"/>
                </a:solidFill>
                <a:latin typeface="Tahoma" panose="020B0604030504040204" pitchFamily="34" charset="0"/>
                <a:ea typeface="Tahoma" panose="020B0604030504040204" pitchFamily="34" charset="0"/>
                <a:cs typeface="Tahoma" panose="020B0604030504040204" pitchFamily="34" charset="0"/>
              </a:rPr>
              <a:t>İlahiyat Fakültesi </a:t>
            </a:r>
          </a:p>
          <a:p>
            <a:pPr algn="ctr">
              <a:lnSpc>
                <a:spcPct val="150000"/>
              </a:lnSpc>
            </a:pPr>
            <a:r>
              <a:rPr lang="tr-TR" sz="1600" b="1" dirty="0">
                <a:solidFill>
                  <a:schemeClr val="bg1"/>
                </a:solidFill>
                <a:latin typeface="Tahoma" panose="020B0604030504040204" pitchFamily="34" charset="0"/>
                <a:ea typeface="Tahoma" panose="020B0604030504040204" pitchFamily="34" charset="0"/>
                <a:cs typeface="Tahoma" panose="020B0604030504040204" pitchFamily="34" charset="0"/>
              </a:rPr>
              <a:t>Tonya Meslek Yüksekokulu </a:t>
            </a: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39" y="445203"/>
            <a:ext cx="1463685" cy="1463362"/>
          </a:xfrm>
          <a:prstGeom prst="rect">
            <a:avLst/>
          </a:prstGeom>
        </p:spPr>
      </p:pic>
      <p:sp>
        <p:nvSpPr>
          <p:cNvPr id="3" name="Metin kutusu 2">
            <a:extLst>
              <a:ext uri="{FF2B5EF4-FFF2-40B4-BE49-F238E27FC236}">
                <a16:creationId xmlns:a16="http://schemas.microsoft.com/office/drawing/2014/main" id="{7800685D-8C0C-7DC3-9D29-307C49952AA7}"/>
              </a:ext>
            </a:extLst>
          </p:cNvPr>
          <p:cNvSpPr txBox="1"/>
          <p:nvPr/>
        </p:nvSpPr>
        <p:spPr>
          <a:xfrm>
            <a:off x="9735128" y="571294"/>
            <a:ext cx="2294544" cy="451406"/>
          </a:xfrm>
          <a:prstGeom prst="rect">
            <a:avLst/>
          </a:prstGeom>
          <a:noFill/>
        </p:spPr>
        <p:txBody>
          <a:bodyPr wrap="square">
            <a:spAutoFit/>
          </a:bodyPr>
          <a:lstStyle/>
          <a:p>
            <a:pPr algn="r">
              <a:lnSpc>
                <a:spcPct val="150000"/>
              </a:lnSpc>
            </a:pPr>
            <a:r>
              <a:rPr lang="tr-TR" b="1" dirty="0">
                <a:solidFill>
                  <a:schemeClr val="bg1"/>
                </a:solidFill>
                <a:latin typeface="Tahoma" panose="020B0604030504040204" pitchFamily="34" charset="0"/>
                <a:ea typeface="Tahoma" panose="020B0604030504040204" pitchFamily="34" charset="0"/>
                <a:cs typeface="Tahoma" panose="020B0604030504040204" pitchFamily="34" charset="0"/>
              </a:rPr>
              <a:t>Tarih:05.02.2026</a:t>
            </a:r>
          </a:p>
        </p:txBody>
      </p:sp>
    </p:spTree>
    <p:extLst>
      <p:ext uri="{BB962C8B-B14F-4D97-AF65-F5344CB8AC3E}">
        <p14:creationId xmlns:p14="http://schemas.microsoft.com/office/powerpoint/2010/main" val="118655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metin, ekran görüntüsü, yazı tipi, sayı, numara içeren bir resim&#10;&#10;Açıklama otomatik olarak oluşturuldu">
            <a:extLst>
              <a:ext uri="{FF2B5EF4-FFF2-40B4-BE49-F238E27FC236}">
                <a16:creationId xmlns:a16="http://schemas.microsoft.com/office/drawing/2014/main" id="{563B1762-B494-DC5F-8C21-32080494BD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468630"/>
            <a:ext cx="11277600" cy="5920740"/>
          </a:xfrm>
          <a:prstGeom prst="rect">
            <a:avLst/>
          </a:prstGeom>
        </p:spPr>
      </p:pic>
    </p:spTree>
    <p:extLst>
      <p:ext uri="{BB962C8B-B14F-4D97-AF65-F5344CB8AC3E}">
        <p14:creationId xmlns:p14="http://schemas.microsoft.com/office/powerpoint/2010/main" val="11683522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sayı, numara, doküman, belge içeren bir resim&#10;&#10;Açıklama otomatik olarak oluşturuldu">
            <a:extLst>
              <a:ext uri="{FF2B5EF4-FFF2-40B4-BE49-F238E27FC236}">
                <a16:creationId xmlns:a16="http://schemas.microsoft.com/office/drawing/2014/main" id="{00AACEA4-5623-2E72-F4D2-3E78F9AF2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2682" y="561389"/>
            <a:ext cx="7540943" cy="6296612"/>
          </a:xfrm>
          <a:prstGeom prst="rect">
            <a:avLst/>
          </a:prstGeom>
        </p:spPr>
      </p:pic>
    </p:spTree>
    <p:extLst>
      <p:ext uri="{BB962C8B-B14F-4D97-AF65-F5344CB8AC3E}">
        <p14:creationId xmlns:p14="http://schemas.microsoft.com/office/powerpoint/2010/main" val="29690531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12E0D090-EE2D-D97C-EED8-342615F43636}"/>
              </a:ext>
            </a:extLst>
          </p:cNvPr>
          <p:cNvSpPr txBox="1"/>
          <p:nvPr/>
        </p:nvSpPr>
        <p:spPr>
          <a:xfrm>
            <a:off x="170044" y="1127966"/>
            <a:ext cx="11726681" cy="1341073"/>
          </a:xfrm>
          <a:prstGeom prst="rect">
            <a:avLst/>
          </a:prstGeom>
          <a:noFill/>
        </p:spPr>
        <p:txBody>
          <a:bodyPr wrap="square">
            <a:spAutoFit/>
          </a:bodyPr>
          <a:lstStyle/>
          <a:p>
            <a:pPr>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İlahiyat Fakültesi - Yıllık Eylem Planları</a:t>
            </a:r>
          </a:p>
          <a:p>
            <a:pPr>
              <a:lnSpc>
                <a:spcPct val="150000"/>
              </a:lnSpc>
            </a:pPr>
            <a:endParaRPr lang="tr-TR" sz="1400" b="1"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Arial" panose="020B0604020202020204" pitchFamily="34" charset="0"/>
              <a:buChar char="•"/>
            </a:pPr>
            <a:r>
              <a:rPr lang="tr-TR" sz="1400" dirty="0">
                <a:latin typeface="Tahoma" panose="020B0604030504040204" pitchFamily="34" charset="0"/>
                <a:ea typeface="Tahoma" panose="020B0604030504040204" pitchFamily="34" charset="0"/>
                <a:cs typeface="Tahoma" panose="020B0604030504040204" pitchFamily="34" charset="0"/>
              </a:rPr>
              <a:t>Sene başında her kalite alt komisyonu kendi eylem planlarını ölçüt </a:t>
            </a:r>
            <a:r>
              <a:rPr lang="tr-TR" sz="1400" dirty="0" err="1">
                <a:latin typeface="Tahoma" panose="020B0604030504040204" pitchFamily="34" charset="0"/>
                <a:ea typeface="Tahoma" panose="020B0604030504040204" pitchFamily="34" charset="0"/>
                <a:cs typeface="Tahoma" panose="020B0604030504040204" pitchFamily="34" charset="0"/>
              </a:rPr>
              <a:t>ölçüt</a:t>
            </a:r>
            <a:r>
              <a:rPr lang="tr-TR" sz="1400" dirty="0">
                <a:latin typeface="Tahoma" panose="020B0604030504040204" pitchFamily="34" charset="0"/>
                <a:ea typeface="Tahoma" panose="020B0604030504040204" pitchFamily="34" charset="0"/>
                <a:cs typeface="Tahoma" panose="020B0604030504040204" pitchFamily="34" charset="0"/>
              </a:rPr>
              <a:t>; amaçlar, faaliyetler, sorumlular ve zaman çizelgesi halinde belirler. Dönem arası kalite komisyonu başkanı tarafından izleme yapılır. Dönem sonunda da birim iç değerlendirme raporu ile süreç kontrol edilmiş olur.</a:t>
            </a:r>
          </a:p>
        </p:txBody>
      </p:sp>
      <p:pic>
        <p:nvPicPr>
          <p:cNvPr id="8" name="Resim 7" descr="metin, ekran görüntüsü, yazı tipi, sayı, numara içeren bir resim&#10;&#10;Açıklama otomatik olarak oluşturuldu">
            <a:extLst>
              <a:ext uri="{FF2B5EF4-FFF2-40B4-BE49-F238E27FC236}">
                <a16:creationId xmlns:a16="http://schemas.microsoft.com/office/drawing/2014/main" id="{F28C6374-247B-C65E-B106-91B7F6B07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43729"/>
            <a:ext cx="6762750" cy="4414271"/>
          </a:xfrm>
          <a:prstGeom prst="rect">
            <a:avLst/>
          </a:prstGeom>
        </p:spPr>
      </p:pic>
      <p:sp>
        <p:nvSpPr>
          <p:cNvPr id="10" name="Metin kutusu 9">
            <a:extLst>
              <a:ext uri="{FF2B5EF4-FFF2-40B4-BE49-F238E27FC236}">
                <a16:creationId xmlns:a16="http://schemas.microsoft.com/office/drawing/2014/main" id="{2FC71DE0-0A45-D21B-04D4-7CB8E09E667A}"/>
              </a:ext>
            </a:extLst>
          </p:cNvPr>
          <p:cNvSpPr txBox="1"/>
          <p:nvPr/>
        </p:nvSpPr>
        <p:spPr>
          <a:xfrm>
            <a:off x="6762750" y="2480045"/>
            <a:ext cx="5429250" cy="1341073"/>
          </a:xfrm>
          <a:prstGeom prst="rect">
            <a:avLst/>
          </a:prstGeom>
          <a:solidFill>
            <a:schemeClr val="accent2">
              <a:lumMod val="40000"/>
              <a:lumOff val="60000"/>
            </a:schemeClr>
          </a:solidFill>
        </p:spPr>
        <p:txBody>
          <a:bodyPr wrap="square">
            <a:spAutoFit/>
          </a:bodyPr>
          <a:lstStyle/>
          <a:p>
            <a:pPr algn="just" fontAlgn="base">
              <a:lnSpc>
                <a:spcPct val="150000"/>
              </a:lnSpc>
            </a:pPr>
            <a:r>
              <a:rPr lang="tr-TR" sz="1400" b="0" i="0" strike="noStrike" dirty="0">
                <a:solidFill>
                  <a:srgbClr val="007BFF"/>
                </a:solidFill>
                <a:effectLst/>
                <a:latin typeface="Tahoma" panose="020B0604030504040204" pitchFamily="34" charset="0"/>
                <a:ea typeface="Tahoma" panose="020B0604030504040204" pitchFamily="34" charset="0"/>
                <a:cs typeface="Tahoma" panose="020B0604030504040204" pitchFamily="34" charset="0"/>
                <a:hlinkClick r:id="rId6"/>
              </a:rPr>
              <a:t>Eğitim ve Öğretim Alt Komisyonu Yıllık Eylem Planları</a:t>
            </a:r>
            <a:endParaRPr lang="tr-TR" sz="1400" b="0" i="0" dirty="0">
              <a:solidFill>
                <a:srgbClr val="404040"/>
              </a:solidFill>
              <a:effectLst/>
              <a:latin typeface="Tahoma" panose="020B0604030504040204" pitchFamily="34" charset="0"/>
              <a:ea typeface="Tahoma" panose="020B0604030504040204" pitchFamily="34" charset="0"/>
              <a:cs typeface="Tahoma" panose="020B0604030504040204" pitchFamily="34" charset="0"/>
            </a:endParaRPr>
          </a:p>
          <a:p>
            <a:pPr algn="just" fontAlgn="base">
              <a:lnSpc>
                <a:spcPct val="150000"/>
              </a:lnSpc>
            </a:pPr>
            <a:r>
              <a:rPr lang="tr-TR" sz="1400" b="0" i="0" strike="noStrike" dirty="0">
                <a:solidFill>
                  <a:srgbClr val="007BFF"/>
                </a:solidFill>
                <a:effectLst/>
                <a:latin typeface="Tahoma" panose="020B0604030504040204" pitchFamily="34" charset="0"/>
                <a:ea typeface="Tahoma" panose="020B0604030504040204" pitchFamily="34" charset="0"/>
                <a:cs typeface="Tahoma" panose="020B0604030504040204" pitchFamily="34" charset="0"/>
                <a:hlinkClick r:id="rId7"/>
              </a:rPr>
              <a:t>Araştırma ve Geliştirme Alt Komisyonu Yıllık Eylem Planları</a:t>
            </a:r>
            <a:endParaRPr lang="tr-TR" sz="1400" b="0" i="0" dirty="0">
              <a:solidFill>
                <a:srgbClr val="404040"/>
              </a:solidFill>
              <a:effectLst/>
              <a:latin typeface="Tahoma" panose="020B0604030504040204" pitchFamily="34" charset="0"/>
              <a:ea typeface="Tahoma" panose="020B0604030504040204" pitchFamily="34" charset="0"/>
              <a:cs typeface="Tahoma" panose="020B0604030504040204" pitchFamily="34" charset="0"/>
            </a:endParaRPr>
          </a:p>
          <a:p>
            <a:pPr algn="just" fontAlgn="base">
              <a:lnSpc>
                <a:spcPct val="150000"/>
              </a:lnSpc>
            </a:pPr>
            <a:r>
              <a:rPr lang="tr-TR" sz="1400" b="0" i="0" strike="noStrike" dirty="0">
                <a:solidFill>
                  <a:srgbClr val="007BFF"/>
                </a:solidFill>
                <a:effectLst/>
                <a:latin typeface="Tahoma" panose="020B0604030504040204" pitchFamily="34" charset="0"/>
                <a:ea typeface="Tahoma" panose="020B0604030504040204" pitchFamily="34" charset="0"/>
                <a:cs typeface="Tahoma" panose="020B0604030504040204" pitchFamily="34" charset="0"/>
                <a:hlinkClick r:id="rId8"/>
              </a:rPr>
              <a:t>Liderlik, Yönetişim ve Kalite Alt Komisyonu Yıllık Eylem Planları</a:t>
            </a:r>
            <a:endParaRPr lang="tr-TR" sz="1400" b="0" i="0" dirty="0">
              <a:solidFill>
                <a:srgbClr val="404040"/>
              </a:solidFill>
              <a:effectLst/>
              <a:latin typeface="Tahoma" panose="020B0604030504040204" pitchFamily="34" charset="0"/>
              <a:ea typeface="Tahoma" panose="020B0604030504040204" pitchFamily="34" charset="0"/>
              <a:cs typeface="Tahoma" panose="020B0604030504040204" pitchFamily="34" charset="0"/>
            </a:endParaRPr>
          </a:p>
          <a:p>
            <a:pPr algn="just" fontAlgn="base">
              <a:lnSpc>
                <a:spcPct val="150000"/>
              </a:lnSpc>
            </a:pPr>
            <a:r>
              <a:rPr lang="tr-TR" sz="1400" b="0" i="0" strike="noStrike" dirty="0">
                <a:solidFill>
                  <a:srgbClr val="007BFF"/>
                </a:solidFill>
                <a:effectLst/>
                <a:latin typeface="Tahoma" panose="020B0604030504040204" pitchFamily="34" charset="0"/>
                <a:ea typeface="Tahoma" panose="020B0604030504040204" pitchFamily="34" charset="0"/>
                <a:cs typeface="Tahoma" panose="020B0604030504040204" pitchFamily="34" charset="0"/>
                <a:hlinkClick r:id="rId9"/>
              </a:rPr>
              <a:t>Toplumsal Katkı Alt Komisyonu Yıllık Eylem Planları</a:t>
            </a:r>
            <a:endParaRPr lang="tr-TR" sz="1400" b="0" i="0" dirty="0">
              <a:solidFill>
                <a:srgbClr val="40404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2" name="Resim 11" descr="metin, ekran görüntüsü, yazı tipi, sayı, numara içeren bir resim&#10;&#10;Açıklama otomatik olarak oluşturuldu">
            <a:extLst>
              <a:ext uri="{FF2B5EF4-FFF2-40B4-BE49-F238E27FC236}">
                <a16:creationId xmlns:a16="http://schemas.microsoft.com/office/drawing/2014/main" id="{228DA7C7-A02B-815E-EF23-2D5D99ED59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2750" y="3833014"/>
            <a:ext cx="5429250" cy="3024986"/>
          </a:xfrm>
          <a:prstGeom prst="rect">
            <a:avLst/>
          </a:prstGeom>
        </p:spPr>
      </p:pic>
    </p:spTree>
    <p:extLst>
      <p:ext uri="{BB962C8B-B14F-4D97-AF65-F5344CB8AC3E}">
        <p14:creationId xmlns:p14="http://schemas.microsoft.com/office/powerpoint/2010/main" val="4370340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menü içeren bir resim&#10;&#10;Açıklama otomatik olarak oluşturuldu">
            <a:extLst>
              <a:ext uri="{FF2B5EF4-FFF2-40B4-BE49-F238E27FC236}">
                <a16:creationId xmlns:a16="http://schemas.microsoft.com/office/drawing/2014/main" id="{0816466A-A813-DEE2-E8FB-ACEE96FEA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4270" y="579120"/>
            <a:ext cx="4823460" cy="6278880"/>
          </a:xfrm>
          <a:prstGeom prst="rect">
            <a:avLst/>
          </a:prstGeom>
        </p:spPr>
      </p:pic>
    </p:spTree>
    <p:extLst>
      <p:ext uri="{BB962C8B-B14F-4D97-AF65-F5344CB8AC3E}">
        <p14:creationId xmlns:p14="http://schemas.microsoft.com/office/powerpoint/2010/main" val="9744057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55215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https://tonyamyo.trabzon.edu.tr/S/7990/kalite-guvence-sistemi-takvimleri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https://ilahiyat.trabzon.edu.tr/S/8293/yillik-eylem-planlari</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https://ilahiyat.trabzon.edu.tr/S/8293/yillik-eylem-planlari</a:t>
            </a:r>
            <a:r>
              <a:rPr lang="tr-TR" sz="1600" kern="0" dirty="0">
                <a:solidFill>
                  <a:srgbClr val="FF0000"/>
                </a:solidFill>
                <a:effectLst/>
                <a:latin typeface="Times New Roman" panose="02020603050405020304" pitchFamily="18" charset="0"/>
                <a:ea typeface="Times New Roman" panose="02020603050405020304" pitchFamily="18" charset="0"/>
              </a:rPr>
              <a:t> </a:t>
            </a:r>
            <a:r>
              <a:rPr lang="tr-TR" sz="1400" dirty="0">
                <a:solidFill>
                  <a:prstClr val="black"/>
                </a:solidFill>
                <a:latin typeface="Calibri" panose="020F0502020204030204"/>
              </a:rPr>
              <a:t> </a:t>
            </a:r>
            <a:endPar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4515177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70045" y="1788967"/>
            <a:ext cx="11499850" cy="3280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Komisyonlar ve kurullar yapısı, üyelikten faaliyet ve karar süreçlerine kadar tüm kalite süreçlerinin PLANLAMA içinde tanımlanmasını sağlar.</a:t>
            </a:r>
          </a:p>
          <a:p>
            <a:pPr algn="just">
              <a:lnSpc>
                <a:spcPct val="150000"/>
              </a:lnSpc>
            </a:pPr>
            <a:endParaRPr lang="tr-TR" sz="1400" b="1"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Komisyon / Kurulların:</a:t>
            </a:r>
          </a:p>
          <a:p>
            <a:pPr marL="342900" indent="-342900" algn="just">
              <a:lnSpc>
                <a:spcPct val="150000"/>
              </a:lnSpc>
              <a:buFont typeface="+mj-lt"/>
              <a:buAutoNum type="arabicPeriod"/>
            </a:pPr>
            <a:r>
              <a:rPr lang="tr-TR" sz="1400" dirty="0">
                <a:latin typeface="Tahoma" panose="020B0604030504040204" pitchFamily="34" charset="0"/>
                <a:ea typeface="Tahoma" panose="020B0604030504040204" pitchFamily="34" charset="0"/>
                <a:cs typeface="Tahoma" panose="020B0604030504040204" pitchFamily="34" charset="0"/>
              </a:rPr>
              <a:t>Üye listelerini (isim, görev),</a:t>
            </a:r>
          </a:p>
          <a:p>
            <a:pPr marL="342900" indent="-342900" algn="just">
              <a:lnSpc>
                <a:spcPct val="150000"/>
              </a:lnSpc>
              <a:buFont typeface="+mj-lt"/>
              <a:buAutoNum type="arabicPeriod"/>
            </a:pPr>
            <a:r>
              <a:rPr lang="tr-TR" sz="1400" dirty="0">
                <a:latin typeface="Tahoma" panose="020B0604030504040204" pitchFamily="34" charset="0"/>
                <a:ea typeface="Tahoma" panose="020B0604030504040204" pitchFamily="34" charset="0"/>
                <a:cs typeface="Tahoma" panose="020B0604030504040204" pitchFamily="34" charset="0"/>
              </a:rPr>
              <a:t>Göreve başlama ve bitiş tarihlerini,</a:t>
            </a:r>
          </a:p>
          <a:p>
            <a:pPr marL="342900" indent="-342900" algn="just">
              <a:lnSpc>
                <a:spcPct val="150000"/>
              </a:lnSpc>
              <a:buFont typeface="+mj-lt"/>
              <a:buAutoNum type="arabicPeriod"/>
            </a:pPr>
            <a:r>
              <a:rPr lang="tr-TR" sz="1400" dirty="0">
                <a:latin typeface="Tahoma" panose="020B0604030504040204" pitchFamily="34" charset="0"/>
                <a:ea typeface="Tahoma" panose="020B0604030504040204" pitchFamily="34" charset="0"/>
                <a:cs typeface="Tahoma" panose="020B0604030504040204" pitchFamily="34" charset="0"/>
              </a:rPr>
              <a:t>Yasal dayanak bağlantıları (yönergeler, çalışma usul/esaslar),</a:t>
            </a:r>
          </a:p>
          <a:p>
            <a:pPr marL="342900" indent="-342900" algn="just">
              <a:lnSpc>
                <a:spcPct val="150000"/>
              </a:lnSpc>
              <a:buFont typeface="+mj-lt"/>
              <a:buAutoNum type="arabicPeriod"/>
            </a:pPr>
            <a:r>
              <a:rPr lang="tr-TR" sz="1400" dirty="0">
                <a:latin typeface="Tahoma" panose="020B0604030504040204" pitchFamily="34" charset="0"/>
                <a:ea typeface="Tahoma" panose="020B0604030504040204" pitchFamily="34" charset="0"/>
                <a:cs typeface="Tahoma" panose="020B0604030504040204" pitchFamily="34" charset="0"/>
              </a:rPr>
              <a:t>Komisyon kararlarını,</a:t>
            </a:r>
          </a:p>
          <a:p>
            <a:pPr marL="342900" indent="-342900" algn="just">
              <a:lnSpc>
                <a:spcPct val="150000"/>
              </a:lnSpc>
              <a:buFont typeface="+mj-lt"/>
              <a:buAutoNum type="arabicPeriod"/>
            </a:pPr>
            <a:r>
              <a:rPr lang="tr-TR" sz="1400" dirty="0">
                <a:latin typeface="Tahoma" panose="020B0604030504040204" pitchFamily="34" charset="0"/>
                <a:ea typeface="Tahoma" panose="020B0604030504040204" pitchFamily="34" charset="0"/>
                <a:cs typeface="Tahoma" panose="020B0604030504040204" pitchFamily="34" charset="0"/>
              </a:rPr>
              <a:t>Gerçekleştirilen faaliyetleri,</a:t>
            </a:r>
          </a:p>
          <a:p>
            <a:pPr marL="342900" indent="-342900" algn="just">
              <a:lnSpc>
                <a:spcPct val="150000"/>
              </a:lnSpc>
              <a:buFont typeface="+mj-lt"/>
              <a:buAutoNum type="arabicPeriod"/>
            </a:pPr>
            <a:r>
              <a:rPr lang="tr-TR" sz="1400" dirty="0">
                <a:latin typeface="Tahoma" panose="020B0604030504040204" pitchFamily="34" charset="0"/>
                <a:ea typeface="Tahoma" panose="020B0604030504040204" pitchFamily="34" charset="0"/>
                <a:cs typeface="Tahoma" panose="020B0604030504040204" pitchFamily="34" charset="0"/>
              </a:rPr>
              <a:t>İlgili anket/analiz raporlarını</a:t>
            </a:r>
          </a:p>
          <a:p>
            <a:pPr marL="342900" indent="-342900" algn="just">
              <a:lnSpc>
                <a:spcPct val="150000"/>
              </a:lnSpc>
              <a:buFont typeface="+mj-lt"/>
              <a:buAutoNum type="arabicPeriod"/>
            </a:pPr>
            <a:endParaRPr lang="tr-TR" sz="1400" dirty="0">
              <a:latin typeface="Tahoma" panose="020B0604030504040204" pitchFamily="34" charset="0"/>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4</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Komisyonlar / Kurullar</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93C9BB25-DDC4-C43F-2ADE-8FE78803D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345" y="2346037"/>
            <a:ext cx="6754974" cy="3896045"/>
          </a:xfrm>
          <a:prstGeom prst="rect">
            <a:avLst/>
          </a:prstGeom>
        </p:spPr>
      </p:pic>
    </p:spTree>
    <p:extLst>
      <p:ext uri="{BB962C8B-B14F-4D97-AF65-F5344CB8AC3E}">
        <p14:creationId xmlns:p14="http://schemas.microsoft.com/office/powerpoint/2010/main" val="8134176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lım, web sayfası içeren bir resim&#10;&#10;Açıklama otomatik olarak oluşturuldu">
            <a:extLst>
              <a:ext uri="{FF2B5EF4-FFF2-40B4-BE49-F238E27FC236}">
                <a16:creationId xmlns:a16="http://schemas.microsoft.com/office/drawing/2014/main" id="{D4BE3190-5450-6E30-506C-376D1DE6C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9696"/>
            <a:ext cx="7391400" cy="6308304"/>
          </a:xfrm>
          <a:prstGeom prst="rect">
            <a:avLst/>
          </a:prstGeom>
        </p:spPr>
      </p:pic>
      <p:pic>
        <p:nvPicPr>
          <p:cNvPr id="7" name="Resim 6" descr="metin, ekran görüntüsü, tasarım içeren bir resim&#10;&#10;Açıklama otomatik olarak oluşturuldu">
            <a:extLst>
              <a:ext uri="{FF2B5EF4-FFF2-40B4-BE49-F238E27FC236}">
                <a16:creationId xmlns:a16="http://schemas.microsoft.com/office/drawing/2014/main" id="{7161C805-02B7-9A79-8AE3-7B2A8D5FBA7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7296150" y="549696"/>
            <a:ext cx="4895850" cy="6308304"/>
          </a:xfrm>
          <a:prstGeom prst="rect">
            <a:avLst/>
          </a:prstGeom>
        </p:spPr>
      </p:pic>
    </p:spTree>
    <p:extLst>
      <p:ext uri="{BB962C8B-B14F-4D97-AF65-F5344CB8AC3E}">
        <p14:creationId xmlns:p14="http://schemas.microsoft.com/office/powerpoint/2010/main" val="14688203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içeren bir resim&#10;&#10;Açıklama otomatik olarak oluşturuldu">
            <a:extLst>
              <a:ext uri="{FF2B5EF4-FFF2-40B4-BE49-F238E27FC236}">
                <a16:creationId xmlns:a16="http://schemas.microsoft.com/office/drawing/2014/main" id="{20B58C36-A42B-2F02-7E93-B05EEC3C537F}"/>
              </a:ext>
            </a:extLst>
          </p:cNvPr>
          <p:cNvPicPr>
            <a:picLocks noChangeAspect="1"/>
          </p:cNvPicPr>
          <p:nvPr/>
        </p:nvPicPr>
        <p:blipFill rotWithShape="1">
          <a:blip r:embed="rId5">
            <a:extLst>
              <a:ext uri="{28A0092B-C50C-407E-A947-70E740481C1C}">
                <a14:useLocalDpi xmlns:a14="http://schemas.microsoft.com/office/drawing/2010/main" val="0"/>
              </a:ext>
            </a:extLst>
          </a:blip>
          <a:srcRect r="33911"/>
          <a:stretch/>
        </p:blipFill>
        <p:spPr>
          <a:xfrm>
            <a:off x="0" y="544365"/>
            <a:ext cx="3267076" cy="6313635"/>
          </a:xfrm>
          <a:prstGeom prst="rect">
            <a:avLst/>
          </a:prstGeom>
        </p:spPr>
      </p:pic>
      <p:pic>
        <p:nvPicPr>
          <p:cNvPr id="9" name="Resim 8" descr="metin, ekran görüntüsü, yazılım, sayı, numara içeren bir resim&#10;&#10;Açıklama otomatik olarak oluşturuldu">
            <a:extLst>
              <a:ext uri="{FF2B5EF4-FFF2-40B4-BE49-F238E27FC236}">
                <a16:creationId xmlns:a16="http://schemas.microsoft.com/office/drawing/2014/main" id="{DD307376-889C-32A6-76AA-A9D90B47AB75}"/>
              </a:ext>
            </a:extLst>
          </p:cNvPr>
          <p:cNvPicPr>
            <a:picLocks noChangeAspect="1"/>
          </p:cNvPicPr>
          <p:nvPr/>
        </p:nvPicPr>
        <p:blipFill rotWithShape="1">
          <a:blip r:embed="rId6">
            <a:extLst>
              <a:ext uri="{28A0092B-C50C-407E-A947-70E740481C1C}">
                <a14:useLocalDpi xmlns:a14="http://schemas.microsoft.com/office/drawing/2010/main" val="0"/>
              </a:ext>
            </a:extLst>
          </a:blip>
          <a:srcRect r="37954"/>
          <a:stretch/>
        </p:blipFill>
        <p:spPr>
          <a:xfrm>
            <a:off x="3267076" y="524278"/>
            <a:ext cx="4276724" cy="6333722"/>
          </a:xfrm>
          <a:prstGeom prst="rect">
            <a:avLst/>
          </a:prstGeom>
        </p:spPr>
      </p:pic>
      <p:pic>
        <p:nvPicPr>
          <p:cNvPr id="11" name="Resim 10" descr="metin, ekran görüntüsü, yazılım, web sayfası içeren bir resim&#10;&#10;Açıklama otomatik olarak oluşturuldu">
            <a:extLst>
              <a:ext uri="{FF2B5EF4-FFF2-40B4-BE49-F238E27FC236}">
                <a16:creationId xmlns:a16="http://schemas.microsoft.com/office/drawing/2014/main" id="{1A206409-B9DD-25B6-9C69-378FBCE88F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480060"/>
            <a:ext cx="4648200" cy="6377940"/>
          </a:xfrm>
          <a:prstGeom prst="rect">
            <a:avLst/>
          </a:prstGeom>
        </p:spPr>
      </p:pic>
    </p:spTree>
    <p:extLst>
      <p:ext uri="{BB962C8B-B14F-4D97-AF65-F5344CB8AC3E}">
        <p14:creationId xmlns:p14="http://schemas.microsoft.com/office/powerpoint/2010/main" val="11164182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1AB2F1A5-7E8E-5174-58E3-6B2B913980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535604"/>
            <a:ext cx="6248400" cy="6374630"/>
          </a:xfrm>
          <a:prstGeom prst="rect">
            <a:avLst/>
          </a:prstGeom>
        </p:spPr>
      </p:pic>
      <p:sp>
        <p:nvSpPr>
          <p:cNvPr id="8" name="Metin kutusu 7">
            <a:extLst>
              <a:ext uri="{FF2B5EF4-FFF2-40B4-BE49-F238E27FC236}">
                <a16:creationId xmlns:a16="http://schemas.microsoft.com/office/drawing/2014/main" id="{E0EE42EE-6D7C-1A3A-2B95-739E270A3641}"/>
              </a:ext>
            </a:extLst>
          </p:cNvPr>
          <p:cNvSpPr txBox="1"/>
          <p:nvPr/>
        </p:nvSpPr>
        <p:spPr>
          <a:xfrm>
            <a:off x="66675" y="1267896"/>
            <a:ext cx="5876925" cy="2031325"/>
          </a:xfrm>
          <a:prstGeom prst="rect">
            <a:avLst/>
          </a:prstGeom>
          <a:noFill/>
        </p:spPr>
        <p:txBody>
          <a:bodyPr wrap="square">
            <a:spAutoFit/>
          </a:bodyPr>
          <a:lstStyle/>
          <a:p>
            <a:r>
              <a:rPr lang="tr-TR" b="1" dirty="0"/>
              <a:t>İlahiyat Fakültesi - Toplantı tutanakları</a:t>
            </a:r>
          </a:p>
          <a:p>
            <a:endParaRPr lang="tr-TR" b="1" dirty="0"/>
          </a:p>
          <a:p>
            <a:pPr marL="285750" indent="-285750" algn="just">
              <a:buFont typeface="Arial" panose="020B0604020202020204" pitchFamily="34" charset="0"/>
              <a:buChar char="•"/>
            </a:pPr>
            <a:r>
              <a:rPr lang="tr-TR" dirty="0"/>
              <a:t>Toplantı tutanaklarının düzenli olarak tutulması ve ilgili paydaşlarla paylaşılması, karar alma süreçlerinin izlenebilirliğini ve şeffaflığını sağlayarak PUKÖ döngüsünün “Kontrol Et” ve “Önlem Al” aşamalarını desteklemektedir.</a:t>
            </a:r>
          </a:p>
        </p:txBody>
      </p:sp>
    </p:spTree>
    <p:extLst>
      <p:ext uri="{BB962C8B-B14F-4D97-AF65-F5344CB8AC3E}">
        <p14:creationId xmlns:p14="http://schemas.microsoft.com/office/powerpoint/2010/main" val="12501441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8" name="Metin kutusu 7">
            <a:extLst>
              <a:ext uri="{FF2B5EF4-FFF2-40B4-BE49-F238E27FC236}">
                <a16:creationId xmlns:a16="http://schemas.microsoft.com/office/drawing/2014/main" id="{E0EE42EE-6D7C-1A3A-2B95-739E270A3641}"/>
              </a:ext>
            </a:extLst>
          </p:cNvPr>
          <p:cNvSpPr txBox="1"/>
          <p:nvPr/>
        </p:nvSpPr>
        <p:spPr>
          <a:xfrm>
            <a:off x="0" y="1127966"/>
            <a:ext cx="58769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Beşikdüzü Meslek Yüksekokulu - Toplantı tutanakları</a:t>
            </a:r>
          </a:p>
        </p:txBody>
      </p:sp>
      <p:pic>
        <p:nvPicPr>
          <p:cNvPr id="4" name="Resim 3" descr="metin, ekran görüntüsü, sayı, numara, yazı tipi içeren bir resim&#10;&#10;Açıklama otomatik olarak oluşturuldu">
            <a:extLst>
              <a:ext uri="{FF2B5EF4-FFF2-40B4-BE49-F238E27FC236}">
                <a16:creationId xmlns:a16="http://schemas.microsoft.com/office/drawing/2014/main" id="{7F42FBEE-5E33-8830-4659-94E3D8982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737" y="1644804"/>
            <a:ext cx="4467225" cy="5241855"/>
          </a:xfrm>
          <a:prstGeom prst="rect">
            <a:avLst/>
          </a:prstGeom>
        </p:spPr>
      </p:pic>
      <p:pic>
        <p:nvPicPr>
          <p:cNvPr id="9" name="Resim 8" descr="metin, ekran görüntüsü, yazı tipi, sayı, numara içeren bir resim&#10;&#10;Açıklama otomatik olarak oluşturuldu">
            <a:extLst>
              <a:ext uri="{FF2B5EF4-FFF2-40B4-BE49-F238E27FC236}">
                <a16:creationId xmlns:a16="http://schemas.microsoft.com/office/drawing/2014/main" id="{19BE22C1-120A-AC88-F4AE-A6E09A16A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1637228"/>
            <a:ext cx="5728347" cy="5220772"/>
          </a:xfrm>
          <a:prstGeom prst="rect">
            <a:avLst/>
          </a:prstGeom>
        </p:spPr>
      </p:pic>
    </p:spTree>
    <p:extLst>
      <p:ext uri="{BB962C8B-B14F-4D97-AF65-F5344CB8AC3E}">
        <p14:creationId xmlns:p14="http://schemas.microsoft.com/office/powerpoint/2010/main" val="3691237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248555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https://tonyamyo.trabzon.edu.tr/S/7977/komisyonlar-kurullar</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https://ilahiyat.trabzon.edu.tr/S/7456/toplanti-tutanaklari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https://besikduzumyo.trabzon.edu.tr/S/6669/kalite-ve-akreditasyon-komisyonu</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dirty="0">
                <a:solidFill>
                  <a:prstClr val="black"/>
                </a:solidFill>
                <a:latin typeface="Calibri" panose="020F0502020204030204"/>
                <a:hlinkClick r:id="rId8"/>
              </a:rPr>
              <a:t>https://trabzon.edu.tr/Share/D78649CEC379D9C5198B9F365972628C</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https://carsibasimyo.trabzon.edu.tr/S/5917/egitim-ogretim-komisyonu</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54258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592111" y="2112133"/>
            <a:ext cx="11007777" cy="29569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Planlama aşaması, kalite ve akreditasyon süreçlerinde ulaşılmak istenen hedeflerin, bu hedeflere ulaşmak için yürütülecek faaliyetlerin ve başarıyı ölçmek için kullanılacak göstergelerin sistematik olarak belirlendiği ilk aşamadır.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Önemi: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Planlama aşaması, </a:t>
            </a:r>
            <a:r>
              <a:rPr kumimoji="0" lang="tr-TR" sz="1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kalite çalışmalarının rastlantısal değil, hedefe yönelik ve ölçülebilir şekilde yürütülmesini</a:t>
            </a: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sağlar.</a:t>
            </a:r>
            <a:endParaRPr lang="tr-T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Planlama aşaması olmadan kalite yönetiminden ve PUKÖ döngüsünün işletilmesinden söz etmek mümkün değildir.</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Planlama, </a:t>
            </a:r>
            <a:r>
              <a:rPr kumimoji="0" lang="tr-TR" sz="1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PUKÖ döngüsünün başlangıç noktası ve yön belirleyicisidir</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R="0" lvl="0" algn="just" defTabSz="914400" rtl="0" eaLnBrk="1" fontAlgn="auto" latinLnBrk="0" hangingPunct="1">
              <a:lnSpc>
                <a:spcPct val="150000"/>
              </a:lnSpc>
              <a:spcBef>
                <a:spcPts val="0"/>
              </a:spcBef>
              <a:spcAft>
                <a:spcPts val="0"/>
              </a:spcAft>
              <a:buClrTx/>
              <a:buSzTx/>
              <a:tabLst/>
              <a:defRPr/>
            </a:pPr>
            <a:endParaRPr lang="tr-TR"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R="0" lvl="0" algn="just" defTabSz="914400" rtl="0" eaLnBrk="1" fontAlgn="auto" latinLnBrk="0" hangingPunct="1">
              <a:lnSpc>
                <a:spcPct val="150000"/>
              </a:lnSpc>
              <a:spcBef>
                <a:spcPts val="0"/>
              </a:spcBef>
              <a:spcAft>
                <a:spcPts val="0"/>
              </a:spcAft>
              <a:buClrTx/>
              <a:buSzTx/>
              <a:tabLst/>
              <a:defRPr/>
            </a:pPr>
            <a:r>
              <a:rPr lang="tr-TR" sz="1400" b="1" dirty="0">
                <a:solidFill>
                  <a:prstClr val="black"/>
                </a:solidFill>
                <a:latin typeface="Tahoma" panose="020B0604030504040204" pitchFamily="34" charset="0"/>
                <a:ea typeface="Tahoma" panose="020B0604030504040204" pitchFamily="34" charset="0"/>
                <a:cs typeface="Tahoma" panose="020B0604030504040204" pitchFamily="34" charset="0"/>
              </a:rPr>
              <a:t>           Tüm bu </a:t>
            </a: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nedenle </a:t>
            </a:r>
            <a:r>
              <a:rPr kumimoji="0" lang="tr-TR" sz="14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sürdürülebilir kalite kültürünün oluşabilmesi için planlama aşaması vazgeçilmezdir.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690688" y="740871"/>
            <a:ext cx="8831062" cy="57099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PLANLAMA</a:t>
            </a:r>
            <a:endParaRPr kumimoji="0" lang="tr-TR"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Tree>
    <p:extLst>
      <p:ext uri="{BB962C8B-B14F-4D97-AF65-F5344CB8AC3E}">
        <p14:creationId xmlns:p14="http://schemas.microsoft.com/office/powerpoint/2010/main" val="38638000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58618" y="2076680"/>
            <a:ext cx="11591637" cy="6947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Hizmet Standartları belgesi, eğitim-öğretim ve idari hizmet süreçlerini (</a:t>
            </a:r>
            <a:r>
              <a:rPr kumimoji="0" lang="tr-TR"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örn</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personel işlemleri, bilgi edinme talepleri, izin işlemleri, satın alma vb.) önceden belirlenmiş sürelerle, gerekli belge ve şartlarla tanımlayan PLANLAMA aracıdır.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25. Hizmet Standartları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0E7E987F-FB17-086B-7864-C776404D6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6389" y="3070097"/>
            <a:ext cx="6205566" cy="2983750"/>
          </a:xfrm>
          <a:prstGeom prst="rect">
            <a:avLst/>
          </a:prstGeom>
        </p:spPr>
      </p:pic>
      <p:sp>
        <p:nvSpPr>
          <p:cNvPr id="8" name="Metin kutusu 7">
            <a:extLst>
              <a:ext uri="{FF2B5EF4-FFF2-40B4-BE49-F238E27FC236}">
                <a16:creationId xmlns:a16="http://schemas.microsoft.com/office/drawing/2014/main" id="{21D9EA95-8A98-4341-F2B8-F4DD1C64F8DF}"/>
              </a:ext>
            </a:extLst>
          </p:cNvPr>
          <p:cNvSpPr txBox="1"/>
          <p:nvPr/>
        </p:nvSpPr>
        <p:spPr>
          <a:xfrm>
            <a:off x="258618" y="3243566"/>
            <a:ext cx="5532582" cy="2636812"/>
          </a:xfrm>
          <a:prstGeom prst="rect">
            <a:avLst/>
          </a:prstGeom>
          <a:noFill/>
        </p:spPr>
        <p:txBody>
          <a:bodyPr wrap="square">
            <a:spAutoFit/>
          </a:bodyPr>
          <a:lstStyle/>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Bir “Hizmet Standartları” dokümanı PLANLA aşamasında aşağıdaki bilgileri içermelidir:</a:t>
            </a:r>
          </a:p>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 </a:t>
            </a:r>
            <a:r>
              <a:rPr lang="tr-TR" sz="1400" b="1" dirty="0">
                <a:latin typeface="Tahoma" panose="020B0604030504040204" pitchFamily="34" charset="0"/>
                <a:ea typeface="Tahoma" panose="020B0604030504040204" pitchFamily="34" charset="0"/>
                <a:cs typeface="Tahoma" panose="020B0604030504040204" pitchFamily="34" charset="0"/>
              </a:rPr>
              <a:t>Hizmet Tanımı:</a:t>
            </a:r>
            <a:r>
              <a:rPr lang="tr-TR" sz="1400" dirty="0">
                <a:latin typeface="Tahoma" panose="020B0604030504040204" pitchFamily="34" charset="0"/>
                <a:ea typeface="Tahoma" panose="020B0604030504040204" pitchFamily="34" charset="0"/>
                <a:cs typeface="Tahoma" panose="020B0604030504040204" pitchFamily="34" charset="0"/>
              </a:rPr>
              <a:t> Hangi iş/işlem yapılacak?</a:t>
            </a:r>
            <a:br>
              <a:rPr lang="tr-TR" sz="1400" dirty="0">
                <a:latin typeface="Tahoma" panose="020B0604030504040204" pitchFamily="34" charset="0"/>
                <a:ea typeface="Tahoma" panose="020B0604030504040204" pitchFamily="34" charset="0"/>
                <a:cs typeface="Tahoma" panose="020B0604030504040204" pitchFamily="34" charset="0"/>
              </a:rPr>
            </a:br>
            <a:r>
              <a:rPr lang="tr-TR" sz="1400" dirty="0">
                <a:latin typeface="Tahoma" panose="020B0604030504040204" pitchFamily="34" charset="0"/>
                <a:ea typeface="Tahoma" panose="020B0604030504040204" pitchFamily="34" charset="0"/>
                <a:cs typeface="Tahoma" panose="020B0604030504040204" pitchFamily="34" charset="0"/>
              </a:rPr>
              <a:t>✔ </a:t>
            </a:r>
            <a:r>
              <a:rPr lang="tr-TR" sz="1400" b="1" dirty="0">
                <a:latin typeface="Tahoma" panose="020B0604030504040204" pitchFamily="34" charset="0"/>
                <a:ea typeface="Tahoma" panose="020B0604030504040204" pitchFamily="34" charset="0"/>
                <a:cs typeface="Tahoma" panose="020B0604030504040204" pitchFamily="34" charset="0"/>
              </a:rPr>
              <a:t>Girdi Gereklilikleri:</a:t>
            </a:r>
            <a:r>
              <a:rPr lang="tr-TR" sz="1400" dirty="0">
                <a:latin typeface="Tahoma" panose="020B0604030504040204" pitchFamily="34" charset="0"/>
                <a:ea typeface="Tahoma" panose="020B0604030504040204" pitchFamily="34" charset="0"/>
                <a:cs typeface="Tahoma" panose="020B0604030504040204" pitchFamily="34" charset="0"/>
              </a:rPr>
              <a:t> Başvuru belgeleri ve ön koşullar</a:t>
            </a:r>
            <a:br>
              <a:rPr lang="tr-TR" sz="1400" dirty="0">
                <a:latin typeface="Tahoma" panose="020B0604030504040204" pitchFamily="34" charset="0"/>
                <a:ea typeface="Tahoma" panose="020B0604030504040204" pitchFamily="34" charset="0"/>
                <a:cs typeface="Tahoma" panose="020B0604030504040204" pitchFamily="34" charset="0"/>
              </a:rPr>
            </a:br>
            <a:r>
              <a:rPr lang="tr-TR" sz="1400" dirty="0">
                <a:latin typeface="Tahoma" panose="020B0604030504040204" pitchFamily="34" charset="0"/>
                <a:ea typeface="Tahoma" panose="020B0604030504040204" pitchFamily="34" charset="0"/>
                <a:cs typeface="Tahoma" panose="020B0604030504040204" pitchFamily="34" charset="0"/>
              </a:rPr>
              <a:t>✔ </a:t>
            </a:r>
            <a:r>
              <a:rPr lang="tr-TR" sz="1400" b="1" dirty="0">
                <a:latin typeface="Tahoma" panose="020B0604030504040204" pitchFamily="34" charset="0"/>
                <a:ea typeface="Tahoma" panose="020B0604030504040204" pitchFamily="34" charset="0"/>
                <a:cs typeface="Tahoma" panose="020B0604030504040204" pitchFamily="34" charset="0"/>
              </a:rPr>
              <a:t>Süre Standartları:</a:t>
            </a:r>
            <a:r>
              <a:rPr lang="tr-TR" sz="1400" dirty="0">
                <a:latin typeface="Tahoma" panose="020B0604030504040204" pitchFamily="34" charset="0"/>
                <a:ea typeface="Tahoma" panose="020B0604030504040204" pitchFamily="34" charset="0"/>
                <a:cs typeface="Tahoma" panose="020B0604030504040204" pitchFamily="34" charset="0"/>
              </a:rPr>
              <a:t> Maksimum tamamlama süreleri</a:t>
            </a:r>
            <a:br>
              <a:rPr lang="tr-TR" sz="1400" dirty="0">
                <a:latin typeface="Tahoma" panose="020B0604030504040204" pitchFamily="34" charset="0"/>
                <a:ea typeface="Tahoma" panose="020B0604030504040204" pitchFamily="34" charset="0"/>
                <a:cs typeface="Tahoma" panose="020B0604030504040204" pitchFamily="34" charset="0"/>
              </a:rPr>
            </a:br>
            <a:r>
              <a:rPr lang="tr-TR" sz="1400" dirty="0">
                <a:latin typeface="Tahoma" panose="020B0604030504040204" pitchFamily="34" charset="0"/>
                <a:ea typeface="Tahoma" panose="020B0604030504040204" pitchFamily="34" charset="0"/>
                <a:cs typeface="Tahoma" panose="020B0604030504040204" pitchFamily="34" charset="0"/>
              </a:rPr>
              <a:t>✔ </a:t>
            </a:r>
            <a:r>
              <a:rPr lang="tr-TR" sz="1400" b="1" dirty="0">
                <a:latin typeface="Tahoma" panose="020B0604030504040204" pitchFamily="34" charset="0"/>
                <a:ea typeface="Tahoma" panose="020B0604030504040204" pitchFamily="34" charset="0"/>
                <a:cs typeface="Tahoma" panose="020B0604030504040204" pitchFamily="34" charset="0"/>
              </a:rPr>
              <a:t>Süreç Akışı:</a:t>
            </a:r>
            <a:r>
              <a:rPr lang="tr-TR" sz="1400" dirty="0">
                <a:latin typeface="Tahoma" panose="020B0604030504040204" pitchFamily="34" charset="0"/>
                <a:ea typeface="Tahoma" panose="020B0604030504040204" pitchFamily="34" charset="0"/>
                <a:cs typeface="Tahoma" panose="020B0604030504040204" pitchFamily="34" charset="0"/>
              </a:rPr>
              <a:t> İlgili adımlar ve görevli birimler</a:t>
            </a:r>
            <a:br>
              <a:rPr lang="tr-TR" sz="1400" dirty="0">
                <a:latin typeface="Tahoma" panose="020B0604030504040204" pitchFamily="34" charset="0"/>
                <a:ea typeface="Tahoma" panose="020B0604030504040204" pitchFamily="34" charset="0"/>
                <a:cs typeface="Tahoma" panose="020B0604030504040204" pitchFamily="34" charset="0"/>
              </a:rPr>
            </a:br>
            <a:r>
              <a:rPr lang="tr-TR" sz="1400" dirty="0">
                <a:latin typeface="Tahoma" panose="020B0604030504040204" pitchFamily="34" charset="0"/>
                <a:ea typeface="Tahoma" panose="020B0604030504040204" pitchFamily="34" charset="0"/>
                <a:cs typeface="Tahoma" panose="020B0604030504040204" pitchFamily="34" charset="0"/>
              </a:rPr>
              <a:t>✔ </a:t>
            </a:r>
            <a:r>
              <a:rPr lang="tr-TR" sz="1400" b="1" dirty="0">
                <a:latin typeface="Tahoma" panose="020B0604030504040204" pitchFamily="34" charset="0"/>
                <a:ea typeface="Tahoma" panose="020B0604030504040204" pitchFamily="34" charset="0"/>
                <a:cs typeface="Tahoma" panose="020B0604030504040204" pitchFamily="34" charset="0"/>
              </a:rPr>
              <a:t>İzleme Ölçütleri:</a:t>
            </a:r>
            <a:r>
              <a:rPr lang="tr-TR" sz="1400" dirty="0">
                <a:latin typeface="Tahoma" panose="020B0604030504040204" pitchFamily="34" charset="0"/>
                <a:ea typeface="Tahoma" panose="020B0604030504040204" pitchFamily="34" charset="0"/>
                <a:cs typeface="Tahoma" panose="020B0604030504040204" pitchFamily="34" charset="0"/>
              </a:rPr>
              <a:t> Başvuru–tamamlama takip göstergeleri</a:t>
            </a:r>
            <a:br>
              <a:rPr lang="tr-TR" sz="1400" dirty="0">
                <a:latin typeface="Tahoma" panose="020B0604030504040204" pitchFamily="34" charset="0"/>
                <a:ea typeface="Tahoma" panose="020B0604030504040204" pitchFamily="34" charset="0"/>
                <a:cs typeface="Tahoma" panose="020B0604030504040204" pitchFamily="34" charset="0"/>
              </a:rPr>
            </a:br>
            <a:r>
              <a:rPr lang="tr-TR" sz="1400" dirty="0">
                <a:latin typeface="Tahoma" panose="020B0604030504040204" pitchFamily="34" charset="0"/>
                <a:ea typeface="Tahoma" panose="020B0604030504040204" pitchFamily="34" charset="0"/>
                <a:cs typeface="Tahoma" panose="020B0604030504040204" pitchFamily="34" charset="0"/>
              </a:rPr>
              <a:t>✔ </a:t>
            </a:r>
            <a:r>
              <a:rPr lang="tr-TR" sz="1400" b="1" dirty="0">
                <a:latin typeface="Tahoma" panose="020B0604030504040204" pitchFamily="34" charset="0"/>
                <a:ea typeface="Tahoma" panose="020B0604030504040204" pitchFamily="34" charset="0"/>
                <a:cs typeface="Tahoma" panose="020B0604030504040204" pitchFamily="34" charset="0"/>
              </a:rPr>
              <a:t>İletişim/Bildirim:</a:t>
            </a:r>
            <a:r>
              <a:rPr lang="tr-TR" sz="1400" dirty="0">
                <a:latin typeface="Tahoma" panose="020B0604030504040204" pitchFamily="34" charset="0"/>
                <a:ea typeface="Tahoma" panose="020B0604030504040204" pitchFamily="34" charset="0"/>
                <a:cs typeface="Tahoma" panose="020B0604030504040204" pitchFamily="34" charset="0"/>
              </a:rPr>
              <a:t> Sonuçların nasıl bildirileceği</a:t>
            </a:r>
          </a:p>
        </p:txBody>
      </p:sp>
    </p:spTree>
    <p:extLst>
      <p:ext uri="{BB962C8B-B14F-4D97-AF65-F5344CB8AC3E}">
        <p14:creationId xmlns:p14="http://schemas.microsoft.com/office/powerpoint/2010/main" val="13356037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1FDB0CE7-5C94-098F-ACFE-D2D8C8C15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6401"/>
            <a:ext cx="8010960" cy="5685197"/>
          </a:xfrm>
          <a:prstGeom prst="rect">
            <a:avLst/>
          </a:prstGeom>
        </p:spPr>
      </p:pic>
      <p:pic>
        <p:nvPicPr>
          <p:cNvPr id="7" name="Resim 6" descr="metin, ekran görüntüsü, yazı tipi, sayı, numara içeren bir resim&#10;&#10;Açıklama otomatik olarak oluşturuldu">
            <a:extLst>
              <a:ext uri="{FF2B5EF4-FFF2-40B4-BE49-F238E27FC236}">
                <a16:creationId xmlns:a16="http://schemas.microsoft.com/office/drawing/2014/main" id="{390E7BEA-A578-CDDB-E3A6-A95A1CA781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8548" y="3838575"/>
            <a:ext cx="5723451" cy="2441823"/>
          </a:xfrm>
          <a:prstGeom prst="rect">
            <a:avLst/>
          </a:prstGeom>
        </p:spPr>
      </p:pic>
    </p:spTree>
    <p:extLst>
      <p:ext uri="{BB962C8B-B14F-4D97-AF65-F5344CB8AC3E}">
        <p14:creationId xmlns:p14="http://schemas.microsoft.com/office/powerpoint/2010/main" val="10542585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51578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https://tonyamyo.trabzon.edu.tr/S/3676/hizmet-standartlari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33586108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517236" y="1921997"/>
            <a:ext cx="11296073" cy="6947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Görev Tanımları, birimde yürütülen tüm temel iş süreçlerine dair rol ve sorumlulukların önceden yazılı, standart ve izlenebilir hale getirilmesini sağlayan PLANLAMA aracıdır.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26</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Görev Tanımları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8C54E54C-87EE-F406-2610-71F889C14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419" y="2616739"/>
            <a:ext cx="6418535" cy="3563961"/>
          </a:xfrm>
          <a:prstGeom prst="rect">
            <a:avLst/>
          </a:prstGeom>
        </p:spPr>
      </p:pic>
      <p:sp>
        <p:nvSpPr>
          <p:cNvPr id="7" name="Metin kutusu 6">
            <a:extLst>
              <a:ext uri="{FF2B5EF4-FFF2-40B4-BE49-F238E27FC236}">
                <a16:creationId xmlns:a16="http://schemas.microsoft.com/office/drawing/2014/main" id="{7E1573DE-5EC6-3D58-CFBD-F428A38D9BC8}"/>
              </a:ext>
            </a:extLst>
          </p:cNvPr>
          <p:cNvSpPr txBox="1"/>
          <p:nvPr/>
        </p:nvSpPr>
        <p:spPr>
          <a:xfrm>
            <a:off x="284346" y="2857271"/>
            <a:ext cx="4973454" cy="3082895"/>
          </a:xfrm>
          <a:prstGeom prst="rect">
            <a:avLst/>
          </a:prstGeom>
          <a:noFill/>
        </p:spPr>
        <p:txBody>
          <a:bodyPr wrap="square">
            <a:spAutoFit/>
          </a:bodyPr>
          <a:lstStyle/>
          <a:p>
            <a:pPr>
              <a:lnSpc>
                <a:spcPct val="150000"/>
              </a:lnSpc>
            </a:pPr>
            <a:r>
              <a:rPr lang="tr-TR" sz="1600" dirty="0">
                <a:latin typeface="Tahoma" panose="020B0604030504040204" pitchFamily="34" charset="0"/>
                <a:ea typeface="Tahoma" panose="020B0604030504040204" pitchFamily="34" charset="0"/>
                <a:cs typeface="Tahoma" panose="020B0604030504040204" pitchFamily="34" charset="0"/>
              </a:rPr>
              <a:t>PUKÖ sadece bir </a:t>
            </a:r>
            <a:r>
              <a:rPr lang="tr-TR" sz="1600" b="1" dirty="0">
                <a:solidFill>
                  <a:srgbClr val="FF0000"/>
                </a:solidFill>
                <a:latin typeface="Tahoma" panose="020B0604030504040204" pitchFamily="34" charset="0"/>
                <a:ea typeface="Tahoma" panose="020B0604030504040204" pitchFamily="34" charset="0"/>
                <a:cs typeface="Tahoma" panose="020B0604030504040204" pitchFamily="34" charset="0"/>
              </a:rPr>
              <a:t>faaliyet döngüsü</a:t>
            </a:r>
            <a:r>
              <a:rPr lang="tr-TR"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1600" dirty="0">
                <a:latin typeface="Tahoma" panose="020B0604030504040204" pitchFamily="34" charset="0"/>
                <a:ea typeface="Tahoma" panose="020B0604030504040204" pitchFamily="34" charset="0"/>
                <a:cs typeface="Tahoma" panose="020B0604030504040204" pitchFamily="34" charset="0"/>
              </a:rPr>
              <a:t>değildir;</a:t>
            </a:r>
            <a:br>
              <a:rPr lang="tr-TR" sz="1600" dirty="0">
                <a:latin typeface="Tahoma" panose="020B0604030504040204" pitchFamily="34" charset="0"/>
                <a:ea typeface="Tahoma" panose="020B0604030504040204" pitchFamily="34" charset="0"/>
                <a:cs typeface="Tahoma" panose="020B0604030504040204" pitchFamily="34" charset="0"/>
              </a:rPr>
            </a:br>
            <a:r>
              <a:rPr lang="tr-TR" sz="1600" dirty="0">
                <a:latin typeface="Tahoma" panose="020B0604030504040204" pitchFamily="34" charset="0"/>
                <a:ea typeface="Tahoma" panose="020B0604030504040204" pitchFamily="34" charset="0"/>
                <a:cs typeface="Tahoma" panose="020B0604030504040204" pitchFamily="34" charset="0"/>
              </a:rPr>
              <a:t>PUKÖ bir </a:t>
            </a:r>
            <a:r>
              <a:rPr lang="tr-TR" sz="1600" b="1" dirty="0">
                <a:solidFill>
                  <a:srgbClr val="FF0000"/>
                </a:solidFill>
                <a:latin typeface="Tahoma" panose="020B0604030504040204" pitchFamily="34" charset="0"/>
                <a:ea typeface="Tahoma" panose="020B0604030504040204" pitchFamily="34" charset="0"/>
                <a:cs typeface="Tahoma" panose="020B0604030504040204" pitchFamily="34" charset="0"/>
              </a:rPr>
              <a:t>yönetişim ve sorumluluk döngüsüdür</a:t>
            </a:r>
            <a:r>
              <a:rPr lang="tr-TR" sz="1600" dirty="0">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tr-TR" sz="1600" dirty="0">
                <a:latin typeface="Tahoma" panose="020B0604030504040204" pitchFamily="34" charset="0"/>
                <a:ea typeface="Tahoma" panose="020B0604030504040204" pitchFamily="34" charset="0"/>
                <a:cs typeface="Tahoma" panose="020B0604030504040204" pitchFamily="34" charset="0"/>
              </a:rPr>
              <a:t>Bir süreçte:</a:t>
            </a:r>
          </a:p>
          <a:p>
            <a:pPr>
              <a:lnSpc>
                <a:spcPct val="150000"/>
              </a:lnSpc>
              <a:buFont typeface="Arial" panose="020B0604020202020204" pitchFamily="34" charset="0"/>
              <a:buChar char="•"/>
            </a:pPr>
            <a:r>
              <a:rPr lang="tr-TR" sz="1600" i="1" dirty="0">
                <a:latin typeface="Tahoma" panose="020B0604030504040204" pitchFamily="34" charset="0"/>
                <a:ea typeface="Tahoma" panose="020B0604030504040204" pitchFamily="34" charset="0"/>
                <a:cs typeface="Tahoma" panose="020B0604030504040204" pitchFamily="34" charset="0"/>
              </a:rPr>
              <a:t>Kim planlayacak?</a:t>
            </a:r>
            <a:endParaRPr lang="tr-TR" sz="16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Arial" panose="020B0604020202020204" pitchFamily="34" charset="0"/>
              <a:buChar char="•"/>
            </a:pPr>
            <a:r>
              <a:rPr lang="tr-TR" sz="1600" i="1" dirty="0">
                <a:latin typeface="Tahoma" panose="020B0604030504040204" pitchFamily="34" charset="0"/>
                <a:ea typeface="Tahoma" panose="020B0604030504040204" pitchFamily="34" charset="0"/>
                <a:cs typeface="Tahoma" panose="020B0604030504040204" pitchFamily="34" charset="0"/>
              </a:rPr>
              <a:t>Kim uygulayacak?</a:t>
            </a:r>
            <a:endParaRPr lang="tr-TR" sz="16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Arial" panose="020B0604020202020204" pitchFamily="34" charset="0"/>
              <a:buChar char="•"/>
            </a:pPr>
            <a:r>
              <a:rPr lang="tr-TR" sz="1600" i="1" dirty="0">
                <a:latin typeface="Tahoma" panose="020B0604030504040204" pitchFamily="34" charset="0"/>
                <a:ea typeface="Tahoma" panose="020B0604030504040204" pitchFamily="34" charset="0"/>
                <a:cs typeface="Tahoma" panose="020B0604030504040204" pitchFamily="34" charset="0"/>
              </a:rPr>
              <a:t>Kim izleyecek?</a:t>
            </a:r>
            <a:endParaRPr lang="tr-TR" sz="16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Arial" panose="020B0604020202020204" pitchFamily="34" charset="0"/>
              <a:buChar char="•"/>
            </a:pPr>
            <a:r>
              <a:rPr lang="tr-TR" sz="1600" i="1" dirty="0">
                <a:latin typeface="Tahoma" panose="020B0604030504040204" pitchFamily="34" charset="0"/>
                <a:ea typeface="Tahoma" panose="020B0604030504040204" pitchFamily="34" charset="0"/>
                <a:cs typeface="Tahoma" panose="020B0604030504040204" pitchFamily="34" charset="0"/>
              </a:rPr>
              <a:t>Kim önlem alacak?</a:t>
            </a:r>
            <a:endParaRPr lang="tr-TR" sz="16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1600" dirty="0">
                <a:latin typeface="Tahoma" panose="020B0604030504040204" pitchFamily="34" charset="0"/>
                <a:ea typeface="Tahoma" panose="020B0604030504040204" pitchFamily="34" charset="0"/>
                <a:cs typeface="Tahoma" panose="020B0604030504040204" pitchFamily="34" charset="0"/>
              </a:rPr>
              <a:t>sorularının cevabı </a:t>
            </a:r>
            <a:r>
              <a:rPr lang="tr-TR" sz="1600" b="1" dirty="0">
                <a:solidFill>
                  <a:srgbClr val="FF0000"/>
                </a:solidFill>
                <a:latin typeface="Tahoma" panose="020B0604030504040204" pitchFamily="34" charset="0"/>
                <a:ea typeface="Tahoma" panose="020B0604030504040204" pitchFamily="34" charset="0"/>
                <a:cs typeface="Tahoma" panose="020B0604030504040204" pitchFamily="34" charset="0"/>
              </a:rPr>
              <a:t>görev tanımı yoksa verilemez</a:t>
            </a:r>
            <a:r>
              <a:rPr lang="tr-TR" sz="1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6816538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5006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https://besikduzumyo.trabzon.edu.tr/S/3162/gorev-tanimlari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https://carsibasimyo.trabzon.edu.tr/S/5721/gorev-tanimlari</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https://tonyamyo.trabzon.edu.tr/S/3680/gorev-tanimlari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40382142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99289" y="2299253"/>
            <a:ext cx="5318730" cy="134107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Meslek Yüksekokulları tarafından yerel bir çok kurum ile protokoller imzalanmıştır.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İlçe Milli Eğitim, Gençlik Spor, Kütüphaneler, Hastaneler ve TRÜ Meslek Yüksekokulları arasında birçok protokol yapıldı. </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27</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Protokoller</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320" y="613263"/>
            <a:ext cx="1013630" cy="1013407"/>
          </a:xfrm>
          <a:prstGeom prst="rect">
            <a:avLst/>
          </a:prstGeom>
        </p:spPr>
      </p:pic>
      <p:sp>
        <p:nvSpPr>
          <p:cNvPr id="10" name="Metin kutusu 9">
            <a:extLst>
              <a:ext uri="{FF2B5EF4-FFF2-40B4-BE49-F238E27FC236}">
                <a16:creationId xmlns:a16="http://schemas.microsoft.com/office/drawing/2014/main" id="{EBCA4B58-0921-D96E-C831-BE9B91D7BEB0}"/>
              </a:ext>
            </a:extLst>
          </p:cNvPr>
          <p:cNvSpPr txBox="1"/>
          <p:nvPr/>
        </p:nvSpPr>
        <p:spPr>
          <a:xfrm>
            <a:off x="155770" y="4283845"/>
            <a:ext cx="53187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rPr>
              <a:t>Protokoller, paydaş temelli planlamanın ve uygulamaya dayalı eğitimin kurumsal güvencesidir.</a:t>
            </a:r>
          </a:p>
        </p:txBody>
      </p:sp>
      <p:pic>
        <p:nvPicPr>
          <p:cNvPr id="12" name="Resim 11" descr="metin, ekran görüntüsü, yazı tipi, sayı, numara içeren bir resim&#10;&#10;Açıklama otomatik olarak oluşturuldu">
            <a:extLst>
              <a:ext uri="{FF2B5EF4-FFF2-40B4-BE49-F238E27FC236}">
                <a16:creationId xmlns:a16="http://schemas.microsoft.com/office/drawing/2014/main" id="{ABCB4CEC-70D0-CABE-6F9D-0A60FCDB4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308" y="1724533"/>
            <a:ext cx="6474691" cy="4612189"/>
          </a:xfrm>
          <a:prstGeom prst="rect">
            <a:avLst/>
          </a:prstGeom>
        </p:spPr>
      </p:pic>
    </p:spTree>
    <p:extLst>
      <p:ext uri="{BB962C8B-B14F-4D97-AF65-F5344CB8AC3E}">
        <p14:creationId xmlns:p14="http://schemas.microsoft.com/office/powerpoint/2010/main" val="772184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70045" y="2683005"/>
            <a:ext cx="5087792" cy="198740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Akademik/İdari Personel ve Öğrenci Standart Formları kapsamında hazırlanan form setleri, hangi bilgi hangi süreçte toplanacak ve nasıl kullanılacak sorularına önceden cevap vererek PUKÖ döngüsünün PLANLAMA aşamasını oluşturur. Bu form yapısı, verilerin tutarlı, izlenebilir ve kalite süreçlerine entegre biçimde toplanmasını sağlar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28</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Akademik / İdari Personel ve Öğrenci Standart Formları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88AD5439-CE1E-31E3-9E44-482857C67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410" y="2155104"/>
            <a:ext cx="6594545" cy="3474171"/>
          </a:xfrm>
          <a:prstGeom prst="rect">
            <a:avLst/>
          </a:prstGeom>
        </p:spPr>
      </p:pic>
    </p:spTree>
    <p:extLst>
      <p:ext uri="{BB962C8B-B14F-4D97-AF65-F5344CB8AC3E}">
        <p14:creationId xmlns:p14="http://schemas.microsoft.com/office/powerpoint/2010/main" val="39356739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sayı, numara içeren bir resim&#10;&#10;Açıklama otomatik olarak oluşturuldu">
            <a:extLst>
              <a:ext uri="{FF2B5EF4-FFF2-40B4-BE49-F238E27FC236}">
                <a16:creationId xmlns:a16="http://schemas.microsoft.com/office/drawing/2014/main" id="{4C4E8568-42B5-F4F2-B01C-63E1A8F7B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796" y="1143981"/>
            <a:ext cx="9068408" cy="5141364"/>
          </a:xfrm>
          <a:prstGeom prst="rect">
            <a:avLst/>
          </a:prstGeom>
        </p:spPr>
      </p:pic>
    </p:spTree>
    <p:extLst>
      <p:ext uri="{BB962C8B-B14F-4D97-AF65-F5344CB8AC3E}">
        <p14:creationId xmlns:p14="http://schemas.microsoft.com/office/powerpoint/2010/main" val="29893752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5006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https://tonyamyo.trabzon.edu.tr/S/3617/akademik-formlar</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https://tonyamyo.trabzon.edu.tr/S/3620/ogrenci-formlari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https://tonyamyo.trabzon.edu.tr/S/3626/sablonlar</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42276567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446690" y="2047700"/>
            <a:ext cx="4465779" cy="166423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Mezun sekmesi, mezuniyet sonrası süreçlerin rastlantısal değil; veri toplayan, analiz eden, raporlayan ve iyileştirmeye zemin hazırlayan PLANLANMIŞ bir kalite yönetim alanı olduğunu göstermektedir.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29</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Mezun </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ilişkileri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sayı, numara, yazı tipi, paralel içeren bir resim&#10;&#10;Açıklama otomatik olarak oluşturuldu">
            <a:extLst>
              <a:ext uri="{FF2B5EF4-FFF2-40B4-BE49-F238E27FC236}">
                <a16:creationId xmlns:a16="http://schemas.microsoft.com/office/drawing/2014/main" id="{581A6FCF-5AC5-8672-4D36-68129CFB1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840" y="0"/>
            <a:ext cx="6614160" cy="6347460"/>
          </a:xfrm>
          <a:prstGeom prst="rect">
            <a:avLst/>
          </a:prstGeom>
        </p:spPr>
      </p:pic>
    </p:spTree>
    <p:extLst>
      <p:ext uri="{BB962C8B-B14F-4D97-AF65-F5344CB8AC3E}">
        <p14:creationId xmlns:p14="http://schemas.microsoft.com/office/powerpoint/2010/main" val="375913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7" name="Metin kutusu 6">
            <a:extLst>
              <a:ext uri="{FF2B5EF4-FFF2-40B4-BE49-F238E27FC236}">
                <a16:creationId xmlns:a16="http://schemas.microsoft.com/office/drawing/2014/main" id="{7692EB53-3F1D-D44D-CD05-2418969B6BB1}"/>
              </a:ext>
            </a:extLst>
          </p:cNvPr>
          <p:cNvSpPr txBox="1"/>
          <p:nvPr/>
        </p:nvSpPr>
        <p:spPr>
          <a:xfrm>
            <a:off x="581889" y="3059668"/>
            <a:ext cx="4045527" cy="461665"/>
          </a:xfrm>
          <a:prstGeom prst="rect">
            <a:avLst/>
          </a:prstGeom>
          <a:noFill/>
        </p:spPr>
        <p:txBody>
          <a:bodyPr wrap="square" rtlCol="0">
            <a:spAutoFit/>
          </a:bodyPr>
          <a:lstStyle/>
          <a:p>
            <a:r>
              <a:rPr lang="tr-TR" sz="2400" b="1" i="1" dirty="0"/>
              <a:t>Planlama Adımı Faaliyetleri </a:t>
            </a:r>
          </a:p>
        </p:txBody>
      </p:sp>
      <p:pic>
        <p:nvPicPr>
          <p:cNvPr id="9" name="Resim 8" descr="metin, menü, doküman, belge, sayı, numara içeren bir resim&#10;&#10;Açıklama otomatik olarak oluşturuldu">
            <a:extLst>
              <a:ext uri="{FF2B5EF4-FFF2-40B4-BE49-F238E27FC236}">
                <a16:creationId xmlns:a16="http://schemas.microsoft.com/office/drawing/2014/main" id="{6DAD2764-9A64-3FA9-6B32-F66FB95AF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783" y="0"/>
            <a:ext cx="5501035" cy="6321959"/>
          </a:xfrm>
          <a:prstGeom prst="rect">
            <a:avLst/>
          </a:prstGeom>
        </p:spPr>
      </p:pic>
    </p:spTree>
    <p:extLst>
      <p:ext uri="{BB962C8B-B14F-4D97-AF65-F5344CB8AC3E}">
        <p14:creationId xmlns:p14="http://schemas.microsoft.com/office/powerpoint/2010/main" val="27569231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menü, sayı, numara içeren bir resim&#10;&#10;Açıklama otomatik olarak oluşturuldu">
            <a:extLst>
              <a:ext uri="{FF2B5EF4-FFF2-40B4-BE49-F238E27FC236}">
                <a16:creationId xmlns:a16="http://schemas.microsoft.com/office/drawing/2014/main" id="{02EBD5FA-6ACB-6B95-B20C-B13CF7D3E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5" y="839838"/>
            <a:ext cx="6191250" cy="6018162"/>
          </a:xfrm>
          <a:prstGeom prst="rect">
            <a:avLst/>
          </a:prstGeom>
        </p:spPr>
      </p:pic>
      <p:pic>
        <p:nvPicPr>
          <p:cNvPr id="9" name="Resim 8" descr="metin, ekran görüntüsü, diyagram, yazı tipi içeren bir resim&#10;&#10;Açıklama otomatik olarak oluşturuldu">
            <a:extLst>
              <a:ext uri="{FF2B5EF4-FFF2-40B4-BE49-F238E27FC236}">
                <a16:creationId xmlns:a16="http://schemas.microsoft.com/office/drawing/2014/main" id="{57EDBF20-9007-9408-D34B-88DF94C9E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644" y="624840"/>
            <a:ext cx="5059680" cy="6233160"/>
          </a:xfrm>
          <a:prstGeom prst="rect">
            <a:avLst/>
          </a:prstGeom>
        </p:spPr>
      </p:pic>
      <p:sp>
        <p:nvSpPr>
          <p:cNvPr id="2" name="Ok: Sağ 1">
            <a:extLst>
              <a:ext uri="{FF2B5EF4-FFF2-40B4-BE49-F238E27FC236}">
                <a16:creationId xmlns:a16="http://schemas.microsoft.com/office/drawing/2014/main" id="{43D08573-7BF6-663C-0176-3450207B2167}"/>
              </a:ext>
            </a:extLst>
          </p:cNvPr>
          <p:cNvSpPr/>
          <p:nvPr/>
        </p:nvSpPr>
        <p:spPr>
          <a:xfrm rot="10800000">
            <a:off x="895928" y="6018162"/>
            <a:ext cx="1062182" cy="1385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k: Sağ 2">
            <a:extLst>
              <a:ext uri="{FF2B5EF4-FFF2-40B4-BE49-F238E27FC236}">
                <a16:creationId xmlns:a16="http://schemas.microsoft.com/office/drawing/2014/main" id="{DBEF3E0A-6794-87D2-D2E9-0865E1332147}"/>
              </a:ext>
            </a:extLst>
          </p:cNvPr>
          <p:cNvSpPr/>
          <p:nvPr/>
        </p:nvSpPr>
        <p:spPr>
          <a:xfrm rot="2784817">
            <a:off x="7079673" y="4655799"/>
            <a:ext cx="1062182" cy="1385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643102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diyagram, renklilik içeren bir resim&#10;&#10;Açıklama otomatik olarak oluşturuldu">
            <a:extLst>
              <a:ext uri="{FF2B5EF4-FFF2-40B4-BE49-F238E27FC236}">
                <a16:creationId xmlns:a16="http://schemas.microsoft.com/office/drawing/2014/main" id="{A8C6F8F5-EF19-67A1-AFC1-45415BAEF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6510" y="571500"/>
            <a:ext cx="5825490" cy="6286500"/>
          </a:xfrm>
          <a:prstGeom prst="rect">
            <a:avLst/>
          </a:prstGeom>
        </p:spPr>
      </p:pic>
      <p:pic>
        <p:nvPicPr>
          <p:cNvPr id="7" name="Resim 6" descr="metin, ekran görüntüsü, yazı tipi içeren bir resim&#10;&#10;Açıklama otomatik olarak oluşturuldu">
            <a:extLst>
              <a:ext uri="{FF2B5EF4-FFF2-40B4-BE49-F238E27FC236}">
                <a16:creationId xmlns:a16="http://schemas.microsoft.com/office/drawing/2014/main" id="{D5A9A4E2-8A05-692A-9730-0B058839D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26820"/>
            <a:ext cx="6366510" cy="5631180"/>
          </a:xfrm>
          <a:prstGeom prst="rect">
            <a:avLst/>
          </a:prstGeom>
        </p:spPr>
      </p:pic>
    </p:spTree>
    <p:extLst>
      <p:ext uri="{BB962C8B-B14F-4D97-AF65-F5344CB8AC3E}">
        <p14:creationId xmlns:p14="http://schemas.microsoft.com/office/powerpoint/2010/main" val="2140925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A95AFB89-053D-EC93-AACA-B880E47F4D01}"/>
              </a:ext>
            </a:extLst>
          </p:cNvPr>
          <p:cNvSpPr txBox="1"/>
          <p:nvPr/>
        </p:nvSpPr>
        <p:spPr>
          <a:xfrm>
            <a:off x="170044" y="1014239"/>
            <a:ext cx="5122285" cy="4572727"/>
          </a:xfrm>
          <a:prstGeom prst="rect">
            <a:avLst/>
          </a:prstGeom>
          <a:noFill/>
        </p:spPr>
        <p:txBody>
          <a:bodyPr wrap="square">
            <a:spAutoFit/>
          </a:bodyPr>
          <a:lstStyle/>
          <a:p>
            <a:pPr algn="ctr">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Çarşıbaşı Meslek Yüksekokulu - </a:t>
            </a:r>
            <a:r>
              <a:rPr lang="tr-TR" sz="1400" b="1" kern="0" dirty="0">
                <a:effectLst/>
                <a:latin typeface="Tahoma" panose="020B0604030504040204" pitchFamily="34" charset="0"/>
                <a:ea typeface="Tahoma" panose="020B0604030504040204" pitchFamily="34" charset="0"/>
                <a:cs typeface="Tahoma" panose="020B0604030504040204" pitchFamily="34" charset="0"/>
              </a:rPr>
              <a:t>Mezun Öğrenci İzleme Yöntemi</a:t>
            </a:r>
          </a:p>
          <a:p>
            <a:pPr algn="ctr">
              <a:lnSpc>
                <a:spcPct val="150000"/>
              </a:lnSpc>
            </a:pPr>
            <a:endParaRPr lang="tr-TR" sz="1400" b="1" kern="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tr-TR" sz="1400" b="1" kern="0" dirty="0">
              <a:effectLst/>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tr-TR" sz="1400" kern="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Arial" panose="020B0604020202020204" pitchFamily="34" charset="0"/>
              <a:buChar char="•"/>
            </a:pPr>
            <a:r>
              <a:rPr lang="tr-TR" sz="1400" dirty="0">
                <a:latin typeface="Tahoma" panose="020B0604030504040204" pitchFamily="34" charset="0"/>
                <a:ea typeface="Tahoma" panose="020B0604030504040204" pitchFamily="34" charset="0"/>
                <a:cs typeface="Tahoma" panose="020B0604030504040204" pitchFamily="34" charset="0"/>
              </a:rPr>
              <a:t>Mezun öğrencilerle iletişim kurmak amacıyla WhatsApp üzerinden anket paylaşımı yapılması planlanmıştır. Mezunların takibini sağlamak için TRÜ Çarşıbaşı </a:t>
            </a:r>
            <a:r>
              <a:rPr lang="tr-TR" sz="1400" dirty="0" err="1">
                <a:latin typeface="Tahoma" panose="020B0604030504040204" pitchFamily="34" charset="0"/>
                <a:ea typeface="Tahoma" panose="020B0604030504040204" pitchFamily="34" charset="0"/>
                <a:cs typeface="Tahoma" panose="020B0604030504040204" pitchFamily="34" charset="0"/>
              </a:rPr>
              <a:t>MYO’ya</a:t>
            </a:r>
            <a:r>
              <a:rPr lang="tr-TR" sz="1400" dirty="0">
                <a:latin typeface="Tahoma" panose="020B0604030504040204" pitchFamily="34" charset="0"/>
                <a:ea typeface="Tahoma" panose="020B0604030504040204" pitchFamily="34" charset="0"/>
                <a:cs typeface="Tahoma" panose="020B0604030504040204" pitchFamily="34" charset="0"/>
              </a:rPr>
              <a:t> ait telefon hattı üzerinden WhatsApp Business kullanılarak profesyonel bir mesajlaşma altyapısı oluşturulmuştur. Mezun öğrenciler bu hatta dâhil edilmiş ve hazırlanan anket bu kanal aracılığıyla paylaşılmıştır. Böylece telefon numaralarının bireysel olarak paylaşılması sınırlandırılmış, kişisel verilerin korunması sağlanmıştır.</a:t>
            </a:r>
          </a:p>
        </p:txBody>
      </p:sp>
      <p:pic>
        <p:nvPicPr>
          <p:cNvPr id="8" name="Resim 7" descr="metin, ekran görüntüsü, diyagram, renklilik içeren bir resim&#10;&#10;Açıklama otomatik olarak oluşturuldu">
            <a:extLst>
              <a:ext uri="{FF2B5EF4-FFF2-40B4-BE49-F238E27FC236}">
                <a16:creationId xmlns:a16="http://schemas.microsoft.com/office/drawing/2014/main" id="{2447F147-B0F2-C44A-49DC-DEAB67A39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329" y="1730047"/>
            <a:ext cx="6899671" cy="4989994"/>
          </a:xfrm>
          <a:prstGeom prst="rect">
            <a:avLst/>
          </a:prstGeom>
        </p:spPr>
      </p:pic>
    </p:spTree>
    <p:extLst>
      <p:ext uri="{BB962C8B-B14F-4D97-AF65-F5344CB8AC3E}">
        <p14:creationId xmlns:p14="http://schemas.microsoft.com/office/powerpoint/2010/main" val="27002368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248555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https://tonyamyo.trabzon.edu.tr/S/3654/isletmede-mesleki-egitim</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https://tonyamyo.trabzon.edu.tr/S/4529/staj-islemleri-yaz</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u="sng" kern="0" dirty="0">
                <a:solidFill>
                  <a:srgbClr val="467886"/>
                </a:solidFill>
                <a:effectLst/>
                <a:ea typeface="Times New Roman" panose="02020603050405020304" pitchFamily="18" charset="0"/>
                <a:cs typeface="Times New Roman" panose="02020603050405020304" pitchFamily="18" charset="0"/>
                <a:hlinkClick r:id="rId7"/>
              </a:rPr>
              <a:t>https://carsibasimyo.trabzon.edu.tr/S/6809/istihdam-edilen-mezunlarimiz</a:t>
            </a:r>
            <a:endParaRPr lang="tr-TR" sz="1600" u="sng" kern="0" dirty="0">
              <a:solidFill>
                <a:srgbClr val="467886"/>
              </a:solidFill>
              <a:effectLs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kern="0" dirty="0">
                <a:effectLst/>
                <a:ea typeface="Times New Roman" panose="02020603050405020304" pitchFamily="18" charset="0"/>
                <a:hlinkClick r:id="rId8"/>
              </a:rPr>
              <a:t>https://besikduzumyo.trabzon.edu.tr/S/4191/gurur-tablomuz</a:t>
            </a:r>
            <a:r>
              <a:rPr lang="tr-TR" sz="1600" u="sng" kern="0" dirty="0">
                <a:solidFill>
                  <a:srgbClr val="467886"/>
                </a:solidFill>
                <a:ea typeface="Times New Roman" panose="02020603050405020304" pitchFamily="18" charset="0"/>
                <a:cs typeface="Times New Roman" panose="02020603050405020304" pitchFamily="18" charset="0"/>
              </a:rPr>
              <a:t> </a:t>
            </a:r>
            <a:r>
              <a:rPr lang="tr-TR" sz="1600" kern="0" dirty="0">
                <a:effectLst/>
                <a:ea typeface="Times New Roman" panose="02020603050405020304" pitchFamily="18" charset="0"/>
              </a:rPr>
              <a:t> </a:t>
            </a:r>
            <a:r>
              <a:rPr lang="tr-TR" sz="1600" dirty="0">
                <a:solidFill>
                  <a:prstClr val="black"/>
                </a:solidFill>
              </a:rPr>
              <a:t> </a:t>
            </a:r>
            <a:r>
              <a:rPr kumimoji="0" lang="tr-TR" sz="16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42259775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84111" y="1906847"/>
            <a:ext cx="12023777" cy="3715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İstek, şikâyet ve öneri formu, yalnızca bir başvuru aracı değil; birimin geribildirim mekanizmasının PLANLANMIŞ bir süreç olarak tanımlanmasını sağlar.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0</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İstek, Şikayet ve Öneri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65227B38-2897-5B0F-6D48-B19DACC75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888" y="2605309"/>
            <a:ext cx="8060221" cy="3662533"/>
          </a:xfrm>
          <a:prstGeom prst="rect">
            <a:avLst/>
          </a:prstGeom>
        </p:spPr>
      </p:pic>
    </p:spTree>
    <p:extLst>
      <p:ext uri="{BB962C8B-B14F-4D97-AF65-F5344CB8AC3E}">
        <p14:creationId xmlns:p14="http://schemas.microsoft.com/office/powerpoint/2010/main" val="14563728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4" name="Metin kutusu 3">
            <a:extLst>
              <a:ext uri="{FF2B5EF4-FFF2-40B4-BE49-F238E27FC236}">
                <a16:creationId xmlns:a16="http://schemas.microsoft.com/office/drawing/2014/main" id="{7DF08D52-8A83-D9AF-8017-87CB30629D0E}"/>
              </a:ext>
            </a:extLst>
          </p:cNvPr>
          <p:cNvSpPr txBox="1"/>
          <p:nvPr/>
        </p:nvSpPr>
        <p:spPr>
          <a:xfrm>
            <a:off x="361949" y="1170881"/>
            <a:ext cx="11660005" cy="1519455"/>
          </a:xfrm>
          <a:prstGeom prst="rect">
            <a:avLst/>
          </a:prstGeom>
          <a:noFill/>
        </p:spPr>
        <p:txBody>
          <a:bodyPr wrap="square">
            <a:spAutoFit/>
          </a:bodyPr>
          <a:lstStyle/>
          <a:p>
            <a:pPr>
              <a:lnSpc>
                <a:spcPct val="150000"/>
              </a:lnSpc>
            </a:pPr>
            <a:r>
              <a:rPr lang="tr-TR" sz="1600" b="1" dirty="0">
                <a:latin typeface="Tahoma" panose="020B0604030504040204" pitchFamily="34" charset="0"/>
                <a:ea typeface="Tahoma" panose="020B0604030504040204" pitchFamily="34" charset="0"/>
                <a:cs typeface="Tahoma" panose="020B0604030504040204" pitchFamily="34" charset="0"/>
              </a:rPr>
              <a:t>İlahiyat Fakültesi - Talep izleme formları</a:t>
            </a:r>
          </a:p>
          <a:p>
            <a:pPr>
              <a:lnSpc>
                <a:spcPct val="150000"/>
              </a:lnSpc>
            </a:pPr>
            <a:endParaRPr lang="tr-TR" sz="1600" b="1"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Arial" panose="020B0604020202020204" pitchFamily="34" charset="0"/>
              <a:buChar char="•"/>
            </a:pPr>
            <a:r>
              <a:rPr lang="tr-TR" sz="1600" dirty="0">
                <a:latin typeface="Tahoma" panose="020B0604030504040204" pitchFamily="34" charset="0"/>
                <a:ea typeface="Tahoma" panose="020B0604030504040204" pitchFamily="34" charset="0"/>
                <a:cs typeface="Tahoma" panose="020B0604030504040204" pitchFamily="34" charset="0"/>
              </a:rPr>
              <a:t>Öğrencilerden gelen talep ve geri bildirimler düzenli olarak değerlendirilmekte; sonuçlara ilişkin bilgilendirmeler öğrencilere bu formlar aracılığıyla yapılmakta ve uygun görülen hususlar kamuoyu ile şeffaf bir şekilde paylaşılmaktadır.</a:t>
            </a:r>
          </a:p>
        </p:txBody>
      </p:sp>
      <p:pic>
        <p:nvPicPr>
          <p:cNvPr id="12" name="Resim 11" descr="metin, ekran görüntüsü, yazı tipi, sayı, numara içeren bir resim&#10;&#10;Açıklama otomatik olarak oluşturuldu">
            <a:extLst>
              <a:ext uri="{FF2B5EF4-FFF2-40B4-BE49-F238E27FC236}">
                <a16:creationId xmlns:a16="http://schemas.microsoft.com/office/drawing/2014/main" id="{1626C1F4-8D5F-C5EE-0C34-BB064D8FF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2818416"/>
            <a:ext cx="7543800" cy="3987350"/>
          </a:xfrm>
          <a:prstGeom prst="rect">
            <a:avLst/>
          </a:prstGeom>
        </p:spPr>
      </p:pic>
      <p:pic>
        <p:nvPicPr>
          <p:cNvPr id="10" name="Resim 9" descr="metin, ekran görüntüsü, logo, yazı tipi içeren bir resim&#10;&#10;Açıklama otomatik olarak oluşturuldu">
            <a:extLst>
              <a:ext uri="{FF2B5EF4-FFF2-40B4-BE49-F238E27FC236}">
                <a16:creationId xmlns:a16="http://schemas.microsoft.com/office/drawing/2014/main" id="{9BB1A20F-616D-67BC-ADF0-208466429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812775"/>
            <a:ext cx="6353175" cy="4045225"/>
          </a:xfrm>
          <a:prstGeom prst="rect">
            <a:avLst/>
          </a:prstGeom>
        </p:spPr>
      </p:pic>
    </p:spTree>
    <p:extLst>
      <p:ext uri="{BB962C8B-B14F-4D97-AF65-F5344CB8AC3E}">
        <p14:creationId xmlns:p14="http://schemas.microsoft.com/office/powerpoint/2010/main" val="11930630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diyagram, paralel içeren bir resim&#10;&#10;Açıklama otomatik olarak oluşturuldu">
            <a:extLst>
              <a:ext uri="{FF2B5EF4-FFF2-40B4-BE49-F238E27FC236}">
                <a16:creationId xmlns:a16="http://schemas.microsoft.com/office/drawing/2014/main" id="{7AD002F8-2797-73B6-328A-B91958D3317C}"/>
              </a:ext>
            </a:extLst>
          </p:cNvPr>
          <p:cNvPicPr>
            <a:picLocks noChangeAspect="1"/>
          </p:cNvPicPr>
          <p:nvPr/>
        </p:nvPicPr>
        <p:blipFill rotWithShape="1">
          <a:blip r:embed="rId5">
            <a:extLst>
              <a:ext uri="{28A0092B-C50C-407E-A947-70E740481C1C}">
                <a14:useLocalDpi xmlns:a14="http://schemas.microsoft.com/office/drawing/2010/main" val="0"/>
              </a:ext>
            </a:extLst>
          </a:blip>
          <a:srcRect t="1597" r="29993" b="-1597"/>
          <a:stretch/>
        </p:blipFill>
        <p:spPr>
          <a:xfrm>
            <a:off x="7104206" y="578529"/>
            <a:ext cx="5087794" cy="6279471"/>
          </a:xfrm>
          <a:prstGeom prst="rect">
            <a:avLst/>
          </a:prstGeom>
        </p:spPr>
      </p:pic>
      <p:pic>
        <p:nvPicPr>
          <p:cNvPr id="7" name="Resim 6" descr="metin, ekran görüntüsü, sayı, numara, yazı tipi içeren bir resim&#10;&#10;Açıklama otomatik olarak oluşturuldu">
            <a:extLst>
              <a:ext uri="{FF2B5EF4-FFF2-40B4-BE49-F238E27FC236}">
                <a16:creationId xmlns:a16="http://schemas.microsoft.com/office/drawing/2014/main" id="{760C9FC2-8EFD-F155-E860-82EEE254E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29589"/>
            <a:ext cx="5523345" cy="6328411"/>
          </a:xfrm>
          <a:prstGeom prst="rect">
            <a:avLst/>
          </a:prstGeom>
        </p:spPr>
      </p:pic>
      <p:pic>
        <p:nvPicPr>
          <p:cNvPr id="9" name="Resim 8" descr="metin, makbuz, ekran görüntüsü, sayı, numara içeren bir resim&#10;&#10;Açıklama otomatik olarak oluşturuldu">
            <a:extLst>
              <a:ext uri="{FF2B5EF4-FFF2-40B4-BE49-F238E27FC236}">
                <a16:creationId xmlns:a16="http://schemas.microsoft.com/office/drawing/2014/main" id="{4B43EC35-3DCC-CA3B-88EE-59E9811CE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1018" y="3429001"/>
            <a:ext cx="5717309" cy="3429000"/>
          </a:xfrm>
          <a:prstGeom prst="rect">
            <a:avLst/>
          </a:prstGeom>
        </p:spPr>
      </p:pic>
    </p:spTree>
    <p:extLst>
      <p:ext uri="{BB962C8B-B14F-4D97-AF65-F5344CB8AC3E}">
        <p14:creationId xmlns:p14="http://schemas.microsoft.com/office/powerpoint/2010/main" val="16715630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4" name="Metin kutusu 3">
            <a:extLst>
              <a:ext uri="{FF2B5EF4-FFF2-40B4-BE49-F238E27FC236}">
                <a16:creationId xmlns:a16="http://schemas.microsoft.com/office/drawing/2014/main" id="{7DF08D52-8A83-D9AF-8017-87CB30629D0E}"/>
              </a:ext>
            </a:extLst>
          </p:cNvPr>
          <p:cNvSpPr txBox="1"/>
          <p:nvPr/>
        </p:nvSpPr>
        <p:spPr>
          <a:xfrm>
            <a:off x="361950" y="1170881"/>
            <a:ext cx="5734050" cy="336611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Çarşıbaşı Meslek Yüksekokulu - Canlı Yardım</a:t>
            </a:r>
          </a:p>
          <a:p>
            <a:pPr marL="0" marR="0" lvl="0" indent="0" algn="l" defTabSz="914400" rtl="0" eaLnBrk="1" fontAlgn="auto" latinLnBrk="0" hangingPunct="1">
              <a:lnSpc>
                <a:spcPct val="150000"/>
              </a:lnSpc>
              <a:spcBef>
                <a:spcPts val="0"/>
              </a:spcBef>
              <a:spcAft>
                <a:spcPts val="0"/>
              </a:spcAft>
              <a:buClrTx/>
              <a:buSzTx/>
              <a:buFontTx/>
              <a:buNone/>
              <a:tabLst/>
              <a:defRPr/>
            </a:pPr>
            <a:endParaRPr lang="tr-TR"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tr-TR"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Öğrenciler yüksekokul web sitesinde yer alan online destek sistemi (tawk.to) üzerinden ihtiyaç duydukları konuda yetkilendirilmiş öğretim elemanından yardım alabilmektedirler.</a:t>
            </a:r>
          </a:p>
        </p:txBody>
      </p:sp>
      <p:pic>
        <p:nvPicPr>
          <p:cNvPr id="8" name="Resim 7" descr="metin, ekran görüntüsü, dikdörtgen, tasarım içeren bir resim&#10;&#10;Açıklama otomatik olarak oluşturuldu">
            <a:extLst>
              <a:ext uri="{FF2B5EF4-FFF2-40B4-BE49-F238E27FC236}">
                <a16:creationId xmlns:a16="http://schemas.microsoft.com/office/drawing/2014/main" id="{9B41DE22-9355-B5EB-A27E-414D4DFC9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982" y="1736436"/>
            <a:ext cx="5323225" cy="4562764"/>
          </a:xfrm>
          <a:prstGeom prst="rect">
            <a:avLst/>
          </a:prstGeom>
        </p:spPr>
      </p:pic>
    </p:spTree>
    <p:extLst>
      <p:ext uri="{BB962C8B-B14F-4D97-AF65-F5344CB8AC3E}">
        <p14:creationId xmlns:p14="http://schemas.microsoft.com/office/powerpoint/2010/main" val="9955927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4" name="Metin kutusu 3">
            <a:extLst>
              <a:ext uri="{FF2B5EF4-FFF2-40B4-BE49-F238E27FC236}">
                <a16:creationId xmlns:a16="http://schemas.microsoft.com/office/drawing/2014/main" id="{7DF08D52-8A83-D9AF-8017-87CB30629D0E}"/>
              </a:ext>
            </a:extLst>
          </p:cNvPr>
          <p:cNvSpPr txBox="1"/>
          <p:nvPr/>
        </p:nvSpPr>
        <p:spPr>
          <a:xfrm>
            <a:off x="361950" y="1170881"/>
            <a:ext cx="5019676" cy="36955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Müdür’e Yazın/Mesaj</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"Müdüre Mesaj" bölümünün oluşturulmasının amacı, öğrenci ve personelin meslek yüksekokulu yönetimiyle doğrudan ve etkili bir iletişim kurabilmesini sağlamaktır. Bu bölüm sayesinde öğrenciler ve personeller sorunlarını, önerilerini ve taleplerini müdüre doğrudan iletebilir. Böylece yönetim, geri bildirimleri hızlı ve etkili bir şekilde değerlendirip çözüm üretebilir. Bu tür bir iletişim kanallarının meslek yüksekokulu içindeki katılımı ve şeffaflığı artırarak, daha kapsayıcı bir yönetim anlayışını teşvik edeceği düşünülmektedir.</a:t>
            </a:r>
          </a:p>
        </p:txBody>
      </p:sp>
      <p:pic>
        <p:nvPicPr>
          <p:cNvPr id="3" name="Resim 2" descr="metin, ekran görüntüsü, yazı tipi içeren bir resim&#10;&#10;Açıklama otomatik olarak oluşturuldu">
            <a:extLst>
              <a:ext uri="{FF2B5EF4-FFF2-40B4-BE49-F238E27FC236}">
                <a16:creationId xmlns:a16="http://schemas.microsoft.com/office/drawing/2014/main" id="{6B0B63AC-515A-F598-794F-57ECF4FED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645" y="1731523"/>
            <a:ext cx="6527355" cy="2558562"/>
          </a:xfrm>
          <a:prstGeom prst="rect">
            <a:avLst/>
          </a:prstGeom>
        </p:spPr>
      </p:pic>
      <p:pic>
        <p:nvPicPr>
          <p:cNvPr id="9" name="Resim 8" descr="metin, ekran görüntüsü, yazı tipi, sayı, numara içeren bir resim&#10;&#10;Açıklama otomatik olarak oluşturuldu">
            <a:extLst>
              <a:ext uri="{FF2B5EF4-FFF2-40B4-BE49-F238E27FC236}">
                <a16:creationId xmlns:a16="http://schemas.microsoft.com/office/drawing/2014/main" id="{2D7B275D-1128-55CC-45EB-DC1699274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0681" y="4166243"/>
            <a:ext cx="6501319" cy="2691757"/>
          </a:xfrm>
          <a:prstGeom prst="rect">
            <a:avLst/>
          </a:prstGeom>
        </p:spPr>
      </p:pic>
    </p:spTree>
    <p:extLst>
      <p:ext uri="{BB962C8B-B14F-4D97-AF65-F5344CB8AC3E}">
        <p14:creationId xmlns:p14="http://schemas.microsoft.com/office/powerpoint/2010/main" val="16791817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https://tonyamyo.trabzon.edu.tr/S/3618/sikayet-oneri-istek</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https://ilahiyat.trabzon.edu.tr/S/7703/talep-izleme-raporlari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https://carsibasimyo.trabzon.edu.tr/S/8124/canli-yardim</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https://besikduzumyo.trabzon.edu.tr/S/8852/mudure-yazin-eposta</a:t>
            </a:r>
            <a:r>
              <a:rPr lang="tr-TR" sz="1600" dirty="0">
                <a:solidFill>
                  <a:prstClr val="black"/>
                </a:solidFill>
                <a:latin typeface="Calibri" panose="020F0502020204030204"/>
              </a:rPr>
              <a:t> </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737875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05D51B26-8355-F009-6D6E-BBFAEDA8EB80}"/>
              </a:ext>
            </a:extLst>
          </p:cNvPr>
          <p:cNvSpPr txBox="1"/>
          <p:nvPr/>
        </p:nvSpPr>
        <p:spPr>
          <a:xfrm>
            <a:off x="173825" y="3304711"/>
            <a:ext cx="11894468" cy="30963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tr-TR" sz="1600" b="1" dirty="0">
                <a:solidFill>
                  <a:srgbClr val="FF0000"/>
                </a:solidFill>
              </a:rPr>
              <a:t>Örnek; </a:t>
            </a:r>
            <a:r>
              <a:rPr lang="tr-TR" sz="1600" b="1" i="1" u="sng" dirty="0"/>
              <a:t>Misyon</a:t>
            </a:r>
          </a:p>
          <a:p>
            <a:pPr>
              <a:lnSpc>
                <a:spcPct val="150000"/>
              </a:lnSpc>
            </a:pPr>
            <a:r>
              <a:rPr lang="tr-TR" sz="1600" dirty="0"/>
              <a:t>“Toplumun sağlık ihtiyaçlarına duyarlı, nitelikli sağlık profesyonelleri yetiştirmek”</a:t>
            </a:r>
          </a:p>
          <a:p>
            <a:pPr>
              <a:lnSpc>
                <a:spcPct val="150000"/>
              </a:lnSpc>
            </a:pPr>
            <a:r>
              <a:rPr lang="tr-TR" sz="1600" dirty="0"/>
              <a:t>👉 O zaman hedef ne olur?</a:t>
            </a:r>
          </a:p>
          <a:p>
            <a:pPr>
              <a:lnSpc>
                <a:spcPct val="150000"/>
              </a:lnSpc>
              <a:buFont typeface="Arial" panose="020B0604020202020204" pitchFamily="34" charset="0"/>
              <a:buChar char="•"/>
            </a:pPr>
            <a:r>
              <a:rPr lang="tr-TR" sz="1600" dirty="0"/>
              <a:t>Klinik uygulama becerisi yüksek mezun yetiştirmek</a:t>
            </a:r>
          </a:p>
          <a:p>
            <a:pPr>
              <a:lnSpc>
                <a:spcPct val="150000"/>
              </a:lnSpc>
              <a:buFont typeface="Arial" panose="020B0604020202020204" pitchFamily="34" charset="0"/>
              <a:buChar char="•"/>
            </a:pPr>
            <a:r>
              <a:rPr lang="tr-TR" sz="1600" dirty="0"/>
              <a:t>Toplumsal sağlık projeleri yapmak</a:t>
            </a:r>
          </a:p>
          <a:p>
            <a:pPr>
              <a:lnSpc>
                <a:spcPct val="150000"/>
              </a:lnSpc>
            </a:pPr>
            <a:r>
              <a:rPr lang="tr-TR" sz="1600" dirty="0"/>
              <a:t>👉 Faaliyet ne olur?</a:t>
            </a:r>
          </a:p>
          <a:p>
            <a:pPr>
              <a:lnSpc>
                <a:spcPct val="150000"/>
              </a:lnSpc>
              <a:buFont typeface="Arial" panose="020B0604020202020204" pitchFamily="34" charset="0"/>
              <a:buChar char="•"/>
            </a:pPr>
            <a:r>
              <a:rPr lang="tr-TR" sz="1600" dirty="0"/>
              <a:t>Laboratuvar eğitimi</a:t>
            </a:r>
          </a:p>
          <a:p>
            <a:pPr>
              <a:lnSpc>
                <a:spcPct val="150000"/>
              </a:lnSpc>
              <a:buFont typeface="Arial" panose="020B0604020202020204" pitchFamily="34" charset="0"/>
              <a:buChar char="•"/>
            </a:pPr>
            <a:r>
              <a:rPr lang="tr-TR" sz="1600" dirty="0"/>
              <a:t>Toplum sağlığı saha uygulamaları</a:t>
            </a:r>
          </a:p>
        </p:txBody>
      </p:sp>
      <p:sp>
        <p:nvSpPr>
          <p:cNvPr id="8" name="Metin kutusu 7">
            <a:extLst>
              <a:ext uri="{FF2B5EF4-FFF2-40B4-BE49-F238E27FC236}">
                <a16:creationId xmlns:a16="http://schemas.microsoft.com/office/drawing/2014/main" id="{975085EC-B472-C9DB-E34B-B0C039E3B293}"/>
              </a:ext>
            </a:extLst>
          </p:cNvPr>
          <p:cNvSpPr txBox="1"/>
          <p:nvPr/>
        </p:nvSpPr>
        <p:spPr>
          <a:xfrm>
            <a:off x="5164921" y="4980709"/>
            <a:ext cx="6832392" cy="8803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tr-TR" u="sng" dirty="0"/>
              <a:t>Eğer Bu Bağ Kurulmazsa Ne Olur? Misyon yazılır ama:</a:t>
            </a:r>
          </a:p>
          <a:p>
            <a:pPr marL="285750" indent="-285750">
              <a:lnSpc>
                <a:spcPct val="150000"/>
              </a:lnSpc>
              <a:buFont typeface="Courier New" panose="02070309020205020404" pitchFamily="49" charset="0"/>
              <a:buChar char="o"/>
            </a:pPr>
            <a:r>
              <a:rPr lang="tr-TR" dirty="0"/>
              <a:t>Denetçi yorumu: </a:t>
            </a:r>
            <a:r>
              <a:rPr lang="tr-TR" dirty="0">
                <a:solidFill>
                  <a:srgbClr val="FF0000"/>
                </a:solidFill>
              </a:rPr>
              <a:t>“Kurumsal yönelim ile faaliyetler arasında bağ yok”</a:t>
            </a:r>
          </a:p>
        </p:txBody>
      </p:sp>
      <p:sp>
        <p:nvSpPr>
          <p:cNvPr id="4" name="Metin kutusu 3">
            <a:extLst>
              <a:ext uri="{FF2B5EF4-FFF2-40B4-BE49-F238E27FC236}">
                <a16:creationId xmlns:a16="http://schemas.microsoft.com/office/drawing/2014/main" id="{B64D2C2C-2940-DF16-2188-FF7FEED6CDCC}"/>
              </a:ext>
            </a:extLst>
          </p:cNvPr>
          <p:cNvSpPr txBox="1"/>
          <p:nvPr/>
        </p:nvSpPr>
        <p:spPr>
          <a:xfrm>
            <a:off x="1563897" y="2523920"/>
            <a:ext cx="9492030" cy="780791"/>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Misyon–vizyon </a:t>
            </a:r>
            <a:r>
              <a:rPr lang="tr-TR" sz="1600" dirty="0">
                <a:solidFill>
                  <a:prstClr val="black"/>
                </a:solidFill>
                <a:latin typeface="Tahoma" panose="020B0604030504040204" pitchFamily="34" charset="0"/>
                <a:ea typeface="Tahoma" panose="020B0604030504040204" pitchFamily="34" charset="0"/>
                <a:cs typeface="Tahoma" panose="020B0604030504040204" pitchFamily="34" charset="0"/>
              </a:rPr>
              <a:t>tanımlanırken </a:t>
            </a:r>
            <a:r>
              <a:rPr kumimoji="0" lang="tr-TR" sz="1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hangi hedef ve faaliyetlere yön vereceği belirtilmelidir.</a:t>
            </a:r>
            <a:endParaRPr kumimoji="0" lang="tr-TR" sz="16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Misyon–vizyon → </a:t>
            </a:r>
            <a:r>
              <a:rPr kumimoji="0" lang="tr-TR" sz="1600" b="1" i="0" u="none" strike="noStrike" kern="1200" cap="none" spc="0" normalizeH="0" baseline="0" noProof="0" dirty="0">
                <a:ln>
                  <a:noFill/>
                </a:ln>
                <a:solidFill>
                  <a:srgbClr val="00B0F0"/>
                </a:solidFill>
                <a:effectLst/>
                <a:uLnTx/>
                <a:uFillTx/>
                <a:latin typeface="Tahoma" panose="020B0604030504040204" pitchFamily="34" charset="0"/>
                <a:ea typeface="Tahoma" panose="020B0604030504040204" pitchFamily="34" charset="0"/>
                <a:cs typeface="Tahoma" panose="020B0604030504040204" pitchFamily="34" charset="0"/>
              </a:rPr>
              <a:t>Hedef → Faaliyet → Kanıt → Sonuç </a:t>
            </a: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zinciri kurulmuş olmalı.</a:t>
            </a:r>
          </a:p>
        </p:txBody>
      </p:sp>
      <p:sp>
        <p:nvSpPr>
          <p:cNvPr id="2" name="Metin kutusu 1">
            <a:extLst>
              <a:ext uri="{FF2B5EF4-FFF2-40B4-BE49-F238E27FC236}">
                <a16:creationId xmlns:a16="http://schemas.microsoft.com/office/drawing/2014/main" id="{E6FE8D38-5673-C679-BF36-341EF24C349D}"/>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Misyon – Vizyon</a:t>
            </a:r>
          </a:p>
        </p:txBody>
      </p:sp>
      <p:sp>
        <p:nvSpPr>
          <p:cNvPr id="7" name="Metin kutusu 6">
            <a:extLst>
              <a:ext uri="{FF2B5EF4-FFF2-40B4-BE49-F238E27FC236}">
                <a16:creationId xmlns:a16="http://schemas.microsoft.com/office/drawing/2014/main" id="{F431E48F-2409-00C9-817D-7680124E6158}"/>
              </a:ext>
            </a:extLst>
          </p:cNvPr>
          <p:cNvSpPr txBox="1"/>
          <p:nvPr/>
        </p:nvSpPr>
        <p:spPr>
          <a:xfrm>
            <a:off x="602332" y="1726361"/>
            <a:ext cx="11037454" cy="78079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“Misyon–vizyonu olmayan bir kurumda plan, hedef, çıktı, iyileştirme konuşulamaz.”</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Stratejik plan, program amaçları, öğrenme çıktıları, kalite politikası doğrudan misyon–vizyondan türetilir.</a:t>
            </a:r>
          </a:p>
        </p:txBody>
      </p:sp>
    </p:spTree>
    <p:extLst>
      <p:ext uri="{BB962C8B-B14F-4D97-AF65-F5344CB8AC3E}">
        <p14:creationId xmlns:p14="http://schemas.microsoft.com/office/powerpoint/2010/main" val="15524448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174457" y="1762630"/>
            <a:ext cx="6017543" cy="2824684"/>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Akademik / İdari personel ve öğrenci memnuniyet anketleri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Kalite Görüş Anketleri (Akademik / İdari personel ve öğrenci)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İç / Dış Paydaş Anketleri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Etkinlik sonrası geri bildirim anketi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Dikey Geçiş Sınavı Öğrenci Geri Bildirim Anketi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Öğretim Süreçlerine İlişkin Geri Bildirim Anketi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İşletmede Mesleki Eğitim / Staj Öğrenci / İşveren Değerlendirme Anketi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Ulaşım ve Barınma Olanakları Öğrenci Anketi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Kütüphane Hizmetleri Anketi</a:t>
            </a:r>
          </a:p>
          <a:p>
            <a:pPr marL="228600" indent="-228600" algn="just">
              <a:lnSpc>
                <a:spcPct val="150000"/>
              </a:lnSpc>
              <a:buFont typeface="+mj-lt"/>
              <a:buAutoNum type="arabicPeriod"/>
            </a:pPr>
            <a:r>
              <a:rPr lang="tr-TR" sz="1200" dirty="0">
                <a:latin typeface="Tahoma" panose="020B0604030504040204" pitchFamily="34" charset="0"/>
                <a:ea typeface="Tahoma" panose="020B0604030504040204" pitchFamily="34" charset="0"/>
                <a:cs typeface="Tahoma" panose="020B0604030504040204" pitchFamily="34" charset="0"/>
              </a:rPr>
              <a:t>Sıfır Atık Farkındalık ve Bilgi Düzeyi Anketi</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algn="just">
              <a:lnSpc>
                <a:spcPct val="150000"/>
              </a:lnSpc>
            </a:pPr>
            <a:r>
              <a:rPr lang="tr-TR" sz="2000" b="1" dirty="0">
                <a:latin typeface="Tahoma" panose="020B0604030504040204" pitchFamily="34" charset="0"/>
                <a:ea typeface="Tahoma" panose="020B0604030504040204" pitchFamily="34" charset="0"/>
                <a:cs typeface="Tahoma" panose="020B0604030504040204" pitchFamily="34" charset="0"/>
              </a:rPr>
              <a:t>31. Geri Bildirim Anketleri</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320" y="613263"/>
            <a:ext cx="1013630" cy="1013407"/>
          </a:xfrm>
          <a:prstGeom prst="rect">
            <a:avLst/>
          </a:prstGeom>
        </p:spPr>
      </p:pic>
      <p:sp>
        <p:nvSpPr>
          <p:cNvPr id="2" name="Metin kutusu 1">
            <a:extLst>
              <a:ext uri="{FF2B5EF4-FFF2-40B4-BE49-F238E27FC236}">
                <a16:creationId xmlns:a16="http://schemas.microsoft.com/office/drawing/2014/main" id="{2E60F9B8-ABC2-3300-7E25-E85FEE5B19CD}"/>
              </a:ext>
            </a:extLst>
          </p:cNvPr>
          <p:cNvSpPr txBox="1"/>
          <p:nvPr/>
        </p:nvSpPr>
        <p:spPr>
          <a:xfrm>
            <a:off x="6174457" y="4587314"/>
            <a:ext cx="6017543" cy="2270686"/>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Risk Belirleme Anketi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Psikososyal Destek Algı Anketi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Dezavantajlı Öğrenci İhtiyaç Tespiti Anketi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Yemekhane Hizmetleri Memnuniyet Anketi (Personel ve Öğrenci)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Kültürel, Sosyal ve Sportif Etkinlikler Personel / Öğrenci Görüş Anketi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Akademik Personel AR-GE Gereksinim ve İlgi Anketi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Yatay Geçiş Bilgilendirme Eğitimi Sonrası Geri Bildirim Anketi</a:t>
            </a:r>
          </a:p>
          <a:p>
            <a:pPr marL="228600" indent="-228600" algn="just">
              <a:lnSpc>
                <a:spcPct val="150000"/>
              </a:lnSpc>
              <a:buFont typeface="+mj-lt"/>
              <a:buAutoNum type="arabicPeriod" startAt="11"/>
            </a:pPr>
            <a:r>
              <a:rPr lang="tr-TR" sz="1200" dirty="0">
                <a:latin typeface="Tahoma" panose="020B0604030504040204" pitchFamily="34" charset="0"/>
                <a:ea typeface="Tahoma" panose="020B0604030504040204" pitchFamily="34" charset="0"/>
                <a:cs typeface="Tahoma" panose="020B0604030504040204" pitchFamily="34" charset="0"/>
              </a:rPr>
              <a:t>Uzaktan Eğitim Ortak Dersler Öğrenci Memnuniyet Anketi</a:t>
            </a:r>
          </a:p>
        </p:txBody>
      </p:sp>
      <p:sp>
        <p:nvSpPr>
          <p:cNvPr id="7" name="Metin kutusu 6">
            <a:extLst>
              <a:ext uri="{FF2B5EF4-FFF2-40B4-BE49-F238E27FC236}">
                <a16:creationId xmlns:a16="http://schemas.microsoft.com/office/drawing/2014/main" id="{6F293FBC-D76E-50C8-C82A-CBFFE010F5AA}"/>
              </a:ext>
            </a:extLst>
          </p:cNvPr>
          <p:cNvSpPr txBox="1"/>
          <p:nvPr/>
        </p:nvSpPr>
        <p:spPr>
          <a:xfrm>
            <a:off x="73839" y="2758463"/>
            <a:ext cx="6100618" cy="1341073"/>
          </a:xfrm>
          <a:prstGeom prst="rect">
            <a:avLst/>
          </a:prstGeom>
          <a:noFill/>
        </p:spPr>
        <p:txBody>
          <a:bodyPr wrap="square">
            <a:spAutoFit/>
          </a:bodyPr>
          <a:lstStyle/>
          <a:p>
            <a:pPr algn="just">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Geri bildirim ve memnuniyet anketleri, kalite güvence sisteminde “Kontrol Et” ve “Önlem Al” aşamalarının temel veri kaynakları olup; paydaş katılımı, eğitim-öğretim süreçleri, öğrenci destek hizmetleri ve sürekli iyileştirme mekanizmalarının işletildiğini gösteren ana kanıtlardır.</a:t>
            </a:r>
          </a:p>
        </p:txBody>
      </p:sp>
    </p:spTree>
    <p:extLst>
      <p:ext uri="{BB962C8B-B14F-4D97-AF65-F5344CB8AC3E}">
        <p14:creationId xmlns:p14="http://schemas.microsoft.com/office/powerpoint/2010/main" val="27229957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0" y="0"/>
            <a:ext cx="6017543" cy="4209679"/>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24-25 Eğitim-Öğretim Yılı Güz Yarıyılı Öğretmenlik Uygulaması Dersi Uygulama Okuluna İlişkin Öğretim Elemanı Geribildirim Formu</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Bahar Dönemi Öğretmenlik Uygulaması Planı</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Konferans-Seminer vb. Etkinlik Geri Bildirim Anketi</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Sınav Uygulama Kurallarına Uyumun İzlenmesi</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Mezun Aşamasındaki Son Sınıf Öğrencilerimizin Gözünden İlahiyat Fakültesi Çıktıları</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2., 3., 4. Sınıf Öğrencilere Yönelik İhtiyaç Analizi ve Memnuniyet Anketi</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24-25 Eğitim-Öğretim Yılı Bahar Yarıyılı Öğretmenlik Uygulaması Dersi Uygulama Okuluna İlişkin Öğretim Elemanı Geribildirim Formu</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2024-2025 Eğitim-Öğretim Yılı Bahar Yarıyılı Öğretmenlik Uygulaması Dersi Sürecine İlişkin Okul Yöneticisi ve Öğretmen Geribildirim Formu</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İlahiyat Mesleki Uygulama Dersi Dış Paydaş Anketi (2025 Yılı)2025-2026 Güz Dönemi Öğretmenlik Uygulaması Planı</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2025-2026 Güz Dönemi Öğretmenlik Uygulaması Planı-2Öğretim Elemanlarının Öğretim Yetkinliklerini Geliştirmeye Yönelik İhtiyaç Analizi</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320" y="613263"/>
            <a:ext cx="1013630" cy="1013407"/>
          </a:xfrm>
          <a:prstGeom prst="rect">
            <a:avLst/>
          </a:prstGeom>
        </p:spPr>
      </p:pic>
      <p:sp>
        <p:nvSpPr>
          <p:cNvPr id="2" name="Metin kutusu 1">
            <a:extLst>
              <a:ext uri="{FF2B5EF4-FFF2-40B4-BE49-F238E27FC236}">
                <a16:creationId xmlns:a16="http://schemas.microsoft.com/office/drawing/2014/main" id="{2E60F9B8-ABC2-3300-7E25-E85FEE5B19CD}"/>
              </a:ext>
            </a:extLst>
          </p:cNvPr>
          <p:cNvSpPr txBox="1"/>
          <p:nvPr/>
        </p:nvSpPr>
        <p:spPr>
          <a:xfrm>
            <a:off x="0" y="4209679"/>
            <a:ext cx="6017543" cy="254768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28600" marR="0" lvl="0" indent="-228600" algn="just" defTabSz="914400" rtl="0" eaLnBrk="1" fontAlgn="auto" latinLnBrk="0" hangingPunct="1">
              <a:lnSpc>
                <a:spcPct val="150000"/>
              </a:lnSpc>
              <a:spcBef>
                <a:spcPts val="0"/>
              </a:spcBef>
              <a:spcAft>
                <a:spcPts val="0"/>
              </a:spcAft>
              <a:buClrTx/>
              <a:buSzTx/>
              <a:buFont typeface="+mj-lt"/>
              <a:buAutoNum type="arabicPeriod" startAt="11"/>
              <a:tabLst/>
              <a:defRPr/>
            </a:pPr>
            <a:r>
              <a:rPr kumimoji="0" lang="es-E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2025 Tesis ve Altyapı Anketi</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startAt="11"/>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Öğrencilerimizin Fakültemiz Sınav Uygulama Süreçlerine İlişkin Görüşleri (2025 Yılı Vize Sonrası)</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startAt="11"/>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Ebru Dersi Değerlendirme Formu</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startAt="11"/>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Müfredat Değerlendirme (2025-2026 Güz Dönemi Dersleri)</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startAt="11"/>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2025-2026 Eğitim-Öğretim Yılı Güz Yarıyılı Öğretmenlik Uygulaması Dersi Uygulama Okuluna İlişkin Öğretim Elemanı Geribildirim Formu</a:t>
            </a:r>
          </a:p>
          <a:p>
            <a:pPr marL="228600" marR="0" lvl="0" indent="-228600" algn="just" defTabSz="914400" rtl="0" eaLnBrk="1" fontAlgn="auto" latinLnBrk="0" hangingPunct="1">
              <a:lnSpc>
                <a:spcPct val="150000"/>
              </a:lnSpc>
              <a:spcBef>
                <a:spcPts val="0"/>
              </a:spcBef>
              <a:spcAft>
                <a:spcPts val="0"/>
              </a:spcAft>
              <a:buClrTx/>
              <a:buSzTx/>
              <a:buFont typeface="+mj-lt"/>
              <a:buAutoNum type="arabicPeriod" startAt="11"/>
              <a:tabLst/>
              <a:defRPr/>
            </a:pPr>
            <a:r>
              <a:rPr kumimoji="0" lang="tr-T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2025-2026 Eğitim-Öğretim Yılı Güz Yarıyılı Öğretmenlik Uygulaması Dersi Sürecine İlişkin Okul Yöneticisi ve Öğretmen Geribildirim Formu</a:t>
            </a:r>
          </a:p>
        </p:txBody>
      </p:sp>
      <p:pic>
        <p:nvPicPr>
          <p:cNvPr id="6" name="Resim 5" descr="metin, menü, paralel, sayı, numara içeren bir resim&#10;&#10;Açıklama otomatik olarak oluşturuldu">
            <a:extLst>
              <a:ext uri="{FF2B5EF4-FFF2-40B4-BE49-F238E27FC236}">
                <a16:creationId xmlns:a16="http://schemas.microsoft.com/office/drawing/2014/main" id="{F8449084-6A09-CBC3-D293-46630A786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457" y="-14617"/>
            <a:ext cx="6017543" cy="6771981"/>
          </a:xfrm>
          <a:prstGeom prst="rect">
            <a:avLst/>
          </a:prstGeom>
        </p:spPr>
      </p:pic>
    </p:spTree>
    <p:extLst>
      <p:ext uri="{BB962C8B-B14F-4D97-AF65-F5344CB8AC3E}">
        <p14:creationId xmlns:p14="http://schemas.microsoft.com/office/powerpoint/2010/main" val="22528527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simge, sembol içeren bir resim&#10;&#10;Açıklama otomatik olarak oluşturuldu">
            <a:extLst>
              <a:ext uri="{FF2B5EF4-FFF2-40B4-BE49-F238E27FC236}">
                <a16:creationId xmlns:a16="http://schemas.microsoft.com/office/drawing/2014/main" id="{3985E559-D1FF-9A5C-64EB-046D85129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15772"/>
            <a:ext cx="5273829" cy="5042228"/>
          </a:xfrm>
          <a:prstGeom prst="rect">
            <a:avLst/>
          </a:prstGeom>
        </p:spPr>
      </p:pic>
      <p:pic>
        <p:nvPicPr>
          <p:cNvPr id="12" name="Resim 11" descr="metin, ekran görüntüsü, yazı tipi, doküman, belge içeren bir resim&#10;&#10;Açıklama otomatik olarak oluşturuldu">
            <a:extLst>
              <a:ext uri="{FF2B5EF4-FFF2-40B4-BE49-F238E27FC236}">
                <a16:creationId xmlns:a16="http://schemas.microsoft.com/office/drawing/2014/main" id="{48A087E7-04A4-35A7-71BC-57332814B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1074" y="1815772"/>
            <a:ext cx="3512470" cy="2944215"/>
          </a:xfrm>
          <a:prstGeom prst="rect">
            <a:avLst/>
          </a:prstGeom>
        </p:spPr>
      </p:pic>
      <p:pic>
        <p:nvPicPr>
          <p:cNvPr id="10" name="Resim 9" descr="metin, sayı, numara, yazı tipi, doküman, belge içeren bir resim&#10;&#10;Açıklama otomatik olarak oluşturuldu">
            <a:extLst>
              <a:ext uri="{FF2B5EF4-FFF2-40B4-BE49-F238E27FC236}">
                <a16:creationId xmlns:a16="http://schemas.microsoft.com/office/drawing/2014/main" id="{9BAF5DE2-5240-3D0D-BF2A-8184BC4AAB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1074" y="3183256"/>
            <a:ext cx="3590925" cy="3674743"/>
          </a:xfrm>
          <a:prstGeom prst="rect">
            <a:avLst/>
          </a:prstGeom>
        </p:spPr>
      </p:pic>
      <p:pic>
        <p:nvPicPr>
          <p:cNvPr id="14" name="Resim 13" descr="metin, ekran görüntüsü, yazı tipi, doküman, belge içeren bir resim&#10;&#10;Açıklama otomatik olarak oluşturuldu">
            <a:extLst>
              <a:ext uri="{FF2B5EF4-FFF2-40B4-BE49-F238E27FC236}">
                <a16:creationId xmlns:a16="http://schemas.microsoft.com/office/drawing/2014/main" id="{2E3D0FC5-B0F2-9772-5E6B-DCE30EDB47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4842" y="1815772"/>
            <a:ext cx="3556231" cy="5042228"/>
          </a:xfrm>
          <a:prstGeom prst="rect">
            <a:avLst/>
          </a:prstGeom>
        </p:spPr>
      </p:pic>
      <p:sp>
        <p:nvSpPr>
          <p:cNvPr id="2" name="Ok: Sağ 1">
            <a:extLst>
              <a:ext uri="{FF2B5EF4-FFF2-40B4-BE49-F238E27FC236}">
                <a16:creationId xmlns:a16="http://schemas.microsoft.com/office/drawing/2014/main" id="{F769100D-817D-6759-21B9-5FB2E5461E67}"/>
              </a:ext>
            </a:extLst>
          </p:cNvPr>
          <p:cNvSpPr/>
          <p:nvPr/>
        </p:nvSpPr>
        <p:spPr>
          <a:xfrm rot="3367225">
            <a:off x="609601" y="2288684"/>
            <a:ext cx="1173018" cy="2439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k: Sağ 2">
            <a:extLst>
              <a:ext uri="{FF2B5EF4-FFF2-40B4-BE49-F238E27FC236}">
                <a16:creationId xmlns:a16="http://schemas.microsoft.com/office/drawing/2014/main" id="{B69044A9-87AC-DA8A-8DF8-6E22985D70C2}"/>
              </a:ext>
            </a:extLst>
          </p:cNvPr>
          <p:cNvSpPr/>
          <p:nvPr/>
        </p:nvSpPr>
        <p:spPr>
          <a:xfrm rot="3367225">
            <a:off x="5922733" y="1178849"/>
            <a:ext cx="1173018" cy="2439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Sağ 6">
            <a:extLst>
              <a:ext uri="{FF2B5EF4-FFF2-40B4-BE49-F238E27FC236}">
                <a16:creationId xmlns:a16="http://schemas.microsoft.com/office/drawing/2014/main" id="{C70B8F97-29F7-2E0C-649B-687F2C3CF676}"/>
              </a:ext>
            </a:extLst>
          </p:cNvPr>
          <p:cNvSpPr/>
          <p:nvPr/>
        </p:nvSpPr>
        <p:spPr>
          <a:xfrm rot="3367225">
            <a:off x="8846375" y="1138885"/>
            <a:ext cx="1173018" cy="2439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372488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yazılım içeren bir resim&#10;&#10;Açıklama otomatik olarak oluşturuldu">
            <a:extLst>
              <a:ext uri="{FF2B5EF4-FFF2-40B4-BE49-F238E27FC236}">
                <a16:creationId xmlns:a16="http://schemas.microsoft.com/office/drawing/2014/main" id="{E8599162-0504-DE83-6CB7-BD514EDE1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3195"/>
            <a:ext cx="5553075" cy="6214805"/>
          </a:xfrm>
          <a:prstGeom prst="rect">
            <a:avLst/>
          </a:prstGeom>
        </p:spPr>
      </p:pic>
      <p:pic>
        <p:nvPicPr>
          <p:cNvPr id="11" name="Resim 10" descr="metin, ekran görüntüsü, yazı tipi içeren bir resim&#10;&#10;Açıklama otomatik olarak oluşturuldu">
            <a:extLst>
              <a:ext uri="{FF2B5EF4-FFF2-40B4-BE49-F238E27FC236}">
                <a16:creationId xmlns:a16="http://schemas.microsoft.com/office/drawing/2014/main" id="{536BE81D-B716-DF47-2AAC-D07804DBC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0924" y="535340"/>
            <a:ext cx="4791076" cy="6270426"/>
          </a:xfrm>
          <a:prstGeom prst="rect">
            <a:avLst/>
          </a:prstGeom>
        </p:spPr>
      </p:pic>
      <p:pic>
        <p:nvPicPr>
          <p:cNvPr id="8" name="Resim 7" descr="metin, ekran görüntüsü, yazı tipi, paralel içeren bir resim&#10;&#10;Açıklama otomatik olarak oluşturuldu">
            <a:extLst>
              <a:ext uri="{FF2B5EF4-FFF2-40B4-BE49-F238E27FC236}">
                <a16:creationId xmlns:a16="http://schemas.microsoft.com/office/drawing/2014/main" id="{C1905AF0-56AB-1DE3-5788-95A0F5D571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7602" y="2700491"/>
            <a:ext cx="4330946" cy="4105275"/>
          </a:xfrm>
          <a:prstGeom prst="rect">
            <a:avLst/>
          </a:prstGeom>
        </p:spPr>
      </p:pic>
      <p:sp>
        <p:nvSpPr>
          <p:cNvPr id="2" name="Ok: Sağ 1">
            <a:extLst>
              <a:ext uri="{FF2B5EF4-FFF2-40B4-BE49-F238E27FC236}">
                <a16:creationId xmlns:a16="http://schemas.microsoft.com/office/drawing/2014/main" id="{45482B0F-E9DC-CFCB-C0EE-5080B966BEA9}"/>
              </a:ext>
            </a:extLst>
          </p:cNvPr>
          <p:cNvSpPr/>
          <p:nvPr/>
        </p:nvSpPr>
        <p:spPr>
          <a:xfrm rot="3367225">
            <a:off x="3722256" y="2648903"/>
            <a:ext cx="1173018" cy="2439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Ok: Sağ 3">
            <a:extLst>
              <a:ext uri="{FF2B5EF4-FFF2-40B4-BE49-F238E27FC236}">
                <a16:creationId xmlns:a16="http://schemas.microsoft.com/office/drawing/2014/main" id="{68F1D82F-B573-2DD1-AE29-8B2CC36A416C}"/>
              </a:ext>
            </a:extLst>
          </p:cNvPr>
          <p:cNvSpPr/>
          <p:nvPr/>
        </p:nvSpPr>
        <p:spPr>
          <a:xfrm rot="10579892">
            <a:off x="5297379" y="1005997"/>
            <a:ext cx="1173018" cy="2439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Sağ 6">
            <a:extLst>
              <a:ext uri="{FF2B5EF4-FFF2-40B4-BE49-F238E27FC236}">
                <a16:creationId xmlns:a16="http://schemas.microsoft.com/office/drawing/2014/main" id="{90B4E3B9-63B3-609F-BDBD-B1ED363D77CD}"/>
              </a:ext>
            </a:extLst>
          </p:cNvPr>
          <p:cNvSpPr/>
          <p:nvPr/>
        </p:nvSpPr>
        <p:spPr>
          <a:xfrm rot="21041028">
            <a:off x="6999484" y="1831334"/>
            <a:ext cx="2019448" cy="22263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932056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4" name="Metin kutusu 3">
            <a:extLst>
              <a:ext uri="{FF2B5EF4-FFF2-40B4-BE49-F238E27FC236}">
                <a16:creationId xmlns:a16="http://schemas.microsoft.com/office/drawing/2014/main" id="{D657E0C7-C528-7577-C7CD-314A50F4BC28}"/>
              </a:ext>
            </a:extLst>
          </p:cNvPr>
          <p:cNvSpPr txBox="1"/>
          <p:nvPr/>
        </p:nvSpPr>
        <p:spPr>
          <a:xfrm>
            <a:off x="291216" y="1263322"/>
            <a:ext cx="6042908" cy="2457083"/>
          </a:xfrm>
          <a:prstGeom prst="rect">
            <a:avLst/>
          </a:prstGeom>
          <a:noFill/>
        </p:spPr>
        <p:txBody>
          <a:bodyPr wrap="square" rtlCol="0">
            <a:spAutoFit/>
          </a:bodyPr>
          <a:lstStyle/>
          <a:p>
            <a:pPr marL="0" algn="just" rtl="0" eaLnBrk="1" fontAlgn="ctr" latinLnBrk="0" hangingPunct="1">
              <a:lnSpc>
                <a:spcPct val="150000"/>
              </a:lnSpc>
              <a:spcBef>
                <a:spcPts val="0"/>
              </a:spcBef>
              <a:spcAft>
                <a:spcPts val="800"/>
              </a:spcAft>
            </a:pPr>
            <a:r>
              <a:rPr lang="tr-TR"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İlahiyat Fakültesi – Odak Grup Görüşmeleri:</a:t>
            </a:r>
          </a:p>
          <a:p>
            <a:pPr marL="285750" indent="-285750" algn="just" rtl="0" eaLnBrk="1" fontAlgn="ctr" latinLnBrk="0" hangingPunct="1">
              <a:lnSpc>
                <a:spcPct val="150000"/>
              </a:lnSpc>
              <a:spcBef>
                <a:spcPts val="0"/>
              </a:spcBef>
              <a:spcAft>
                <a:spcPts val="800"/>
              </a:spcAft>
              <a:buFont typeface="Arial" panose="020B0604020202020204" pitchFamily="34" charset="0"/>
              <a:buChar char="•"/>
            </a:pPr>
            <a:r>
              <a:rPr lang="tr-TR" sz="14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rPr>
              <a:t>Her sınıf düzeyinden arkadaşlarının önerisi ile belirlenen temsilci öğrencilerle dönemde en az iki kez olmak üzere odak grup görüşmeleri </a:t>
            </a:r>
            <a:r>
              <a:rPr lang="tr-TR"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gerçekleştirilmektedir. (Eğitim-öğretim) kalite komisyonu üyesi olan birer hocamız bu odak grupların başkanıdır. Böylece eğitim-öğretime ilişkin öğrenci öneri, beklenti, sorun ve genel geribildirimleri etkin bir şekilde alınmaktadır. </a:t>
            </a:r>
            <a:endParaRPr lang="tr-TR" sz="1400" b="0" i="0" u="none" strike="noStrike" dirty="0">
              <a:effectLst/>
              <a:latin typeface="Arial" panose="020B0604020202020204" pitchFamily="34" charset="0"/>
            </a:endParaRPr>
          </a:p>
        </p:txBody>
      </p:sp>
      <p:pic>
        <p:nvPicPr>
          <p:cNvPr id="9" name="Resim 8" descr="metin, ekran görüntüsü, yazı tipi, sayı, numara içeren bir resim&#10;&#10;Açıklama otomatik olarak oluşturuldu">
            <a:extLst>
              <a:ext uri="{FF2B5EF4-FFF2-40B4-BE49-F238E27FC236}">
                <a16:creationId xmlns:a16="http://schemas.microsoft.com/office/drawing/2014/main" id="{D2FD2192-6A08-1496-2C83-78D5711D0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20405"/>
            <a:ext cx="3543300" cy="3133531"/>
          </a:xfrm>
          <a:prstGeom prst="rect">
            <a:avLst/>
          </a:prstGeom>
        </p:spPr>
      </p:pic>
      <p:pic>
        <p:nvPicPr>
          <p:cNvPr id="12" name="Resim 11" descr="metin, ekran görüntüsü, gazete içeren bir resim&#10;&#10;Açıklama otomatik olarak oluşturuldu">
            <a:extLst>
              <a:ext uri="{FF2B5EF4-FFF2-40B4-BE49-F238E27FC236}">
                <a16:creationId xmlns:a16="http://schemas.microsoft.com/office/drawing/2014/main" id="{BC586A3E-0BF2-3EB6-0474-8677B9A1E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124" y="2011620"/>
            <a:ext cx="5843447" cy="4084379"/>
          </a:xfrm>
          <a:prstGeom prst="rect">
            <a:avLst/>
          </a:prstGeom>
        </p:spPr>
      </p:pic>
    </p:spTree>
    <p:extLst>
      <p:ext uri="{BB962C8B-B14F-4D97-AF65-F5344CB8AC3E}">
        <p14:creationId xmlns:p14="http://schemas.microsoft.com/office/powerpoint/2010/main" val="42105210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5006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https://tonyamyo.trabzon.edu.tr/S/7977/komisyonlar-kurullar</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(Komisyonlara ait Anketler bölümlerinde)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https://ilahiyat.trabzon.edu.tr/S/7577/egitim-ve-ogretim-alt-komisyonu-anketler</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https://ilahiyat.trabzon.edu.tr/S/7944/ogrenci-temsilciligi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6879191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839453" y="1956510"/>
            <a:ext cx="8513093" cy="694742"/>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Meslek Yüksekokulları tarafından tüm kanıtlar fiziki dosya haline getirilmiştir.</a:t>
            </a: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İlahiyat Fakültesi tarafından; Dört kalite başlığında tüm kanıtlar dijital ortamda arşivlenmektedir. </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32. Akreditasyon sürecinde kanıtlar</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320" y="613263"/>
            <a:ext cx="1013630" cy="1013407"/>
          </a:xfrm>
          <a:prstGeom prst="rect">
            <a:avLst/>
          </a:prstGeom>
        </p:spPr>
      </p:pic>
      <p:pic>
        <p:nvPicPr>
          <p:cNvPr id="6" name="Resim 5" descr="metin, ekran görüntüsü, sayı, numara, yazılım içeren bir resim&#10;&#10;Açıklama otomatik olarak oluşturuldu">
            <a:extLst>
              <a:ext uri="{FF2B5EF4-FFF2-40B4-BE49-F238E27FC236}">
                <a16:creationId xmlns:a16="http://schemas.microsoft.com/office/drawing/2014/main" id="{EEC3D49E-9A57-0C4F-0A0E-8E0879826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33700"/>
            <a:ext cx="7824816" cy="3924300"/>
          </a:xfrm>
          <a:prstGeom prst="rect">
            <a:avLst/>
          </a:prstGeom>
        </p:spPr>
      </p:pic>
      <p:pic>
        <p:nvPicPr>
          <p:cNvPr id="9" name="Resim 8" descr="metin, ekran görüntüsü içeren bir resim&#10;&#10;Açıklama otomatik olarak oluşturuldu">
            <a:extLst>
              <a:ext uri="{FF2B5EF4-FFF2-40B4-BE49-F238E27FC236}">
                <a16:creationId xmlns:a16="http://schemas.microsoft.com/office/drawing/2014/main" id="{4329A12E-E4A3-9B36-921C-FF602425BFEE}"/>
              </a:ext>
            </a:extLst>
          </p:cNvPr>
          <p:cNvPicPr>
            <a:picLocks noChangeAspect="1"/>
          </p:cNvPicPr>
          <p:nvPr/>
        </p:nvPicPr>
        <p:blipFill rotWithShape="1">
          <a:blip r:embed="rId6">
            <a:extLst>
              <a:ext uri="{28A0092B-C50C-407E-A947-70E740481C1C}">
                <a14:useLocalDpi xmlns:a14="http://schemas.microsoft.com/office/drawing/2010/main" val="0"/>
              </a:ext>
            </a:extLst>
          </a:blip>
          <a:srcRect r="39911"/>
          <a:stretch/>
        </p:blipFill>
        <p:spPr>
          <a:xfrm>
            <a:off x="6702554" y="3429000"/>
            <a:ext cx="5489446" cy="3429000"/>
          </a:xfrm>
          <a:prstGeom prst="rect">
            <a:avLst/>
          </a:prstGeom>
        </p:spPr>
      </p:pic>
    </p:spTree>
    <p:extLst>
      <p:ext uri="{BB962C8B-B14F-4D97-AF65-F5344CB8AC3E}">
        <p14:creationId xmlns:p14="http://schemas.microsoft.com/office/powerpoint/2010/main" val="41190067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iç mekan, kitap, duvar içeren bir resim&#10;&#10;Açıklama otomatik olarak oluşturuldu">
            <a:extLst>
              <a:ext uri="{FF2B5EF4-FFF2-40B4-BE49-F238E27FC236}">
                <a16:creationId xmlns:a16="http://schemas.microsoft.com/office/drawing/2014/main" id="{EBF264C7-88F2-1546-3F7D-A875831D58EC}"/>
              </a:ext>
            </a:extLst>
          </p:cNvPr>
          <p:cNvPicPr>
            <a:picLocks noChangeAspect="1"/>
          </p:cNvPicPr>
          <p:nvPr/>
        </p:nvPicPr>
        <p:blipFill rotWithShape="1">
          <a:blip r:embed="rId5">
            <a:extLst>
              <a:ext uri="{28A0092B-C50C-407E-A947-70E740481C1C}">
                <a14:useLocalDpi xmlns:a14="http://schemas.microsoft.com/office/drawing/2010/main" val="0"/>
              </a:ext>
            </a:extLst>
          </a:blip>
          <a:srcRect t="14184"/>
          <a:stretch/>
        </p:blipFill>
        <p:spPr>
          <a:xfrm>
            <a:off x="0" y="486383"/>
            <a:ext cx="3531140" cy="5851637"/>
          </a:xfrm>
          <a:prstGeom prst="rect">
            <a:avLst/>
          </a:prstGeom>
        </p:spPr>
      </p:pic>
      <p:pic>
        <p:nvPicPr>
          <p:cNvPr id="7" name="Resim 6" descr="duvar, metin, dikdörtgen, alçı içeren bir resim&#10;&#10;Açıklama otomatik olarak oluşturuldu">
            <a:extLst>
              <a:ext uri="{FF2B5EF4-FFF2-40B4-BE49-F238E27FC236}">
                <a16:creationId xmlns:a16="http://schemas.microsoft.com/office/drawing/2014/main" id="{16CEE6EB-F532-5D83-11BD-97212A3D7C4E}"/>
              </a:ext>
            </a:extLst>
          </p:cNvPr>
          <p:cNvPicPr>
            <a:picLocks noChangeAspect="1"/>
          </p:cNvPicPr>
          <p:nvPr/>
        </p:nvPicPr>
        <p:blipFill rotWithShape="1">
          <a:blip r:embed="rId6">
            <a:extLst>
              <a:ext uri="{28A0092B-C50C-407E-A947-70E740481C1C}">
                <a14:useLocalDpi xmlns:a14="http://schemas.microsoft.com/office/drawing/2010/main" val="0"/>
              </a:ext>
            </a:extLst>
          </a:blip>
          <a:srcRect l="27208" r="5771"/>
          <a:stretch/>
        </p:blipFill>
        <p:spPr>
          <a:xfrm>
            <a:off x="3531140" y="486383"/>
            <a:ext cx="8660860" cy="5851637"/>
          </a:xfrm>
          <a:prstGeom prst="rect">
            <a:avLst/>
          </a:prstGeom>
        </p:spPr>
      </p:pic>
      <p:sp>
        <p:nvSpPr>
          <p:cNvPr id="10" name="Metin kutusu 9">
            <a:extLst>
              <a:ext uri="{FF2B5EF4-FFF2-40B4-BE49-F238E27FC236}">
                <a16:creationId xmlns:a16="http://schemas.microsoft.com/office/drawing/2014/main" id="{F26C5410-B74A-2704-C7F8-BA0B990B57A5}"/>
              </a:ext>
            </a:extLst>
          </p:cNvPr>
          <p:cNvSpPr txBox="1"/>
          <p:nvPr/>
        </p:nvSpPr>
        <p:spPr>
          <a:xfrm>
            <a:off x="3797884" y="640466"/>
            <a:ext cx="494371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tr-TR" sz="2400" b="1" dirty="0">
                <a:solidFill>
                  <a:schemeClr val="tx1"/>
                </a:solidFill>
              </a:rPr>
              <a:t>BEŞİKDÜZÜ MESLEK YÜKSEKOKULU</a:t>
            </a:r>
          </a:p>
        </p:txBody>
      </p:sp>
    </p:spTree>
    <p:extLst>
      <p:ext uri="{BB962C8B-B14F-4D97-AF65-F5344CB8AC3E}">
        <p14:creationId xmlns:p14="http://schemas.microsoft.com/office/powerpoint/2010/main" val="19942513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00822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https://drive.google.com/drive/u/1/folders/17v3DD-hin1LP6GmJKfXptEZWsSD2MSXE</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https://drive.google.com/drive/u/1/folders/1Do_AT46nQROJCpP31TeXgeSmSn2XKoQY</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4225238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55771" y="2269678"/>
            <a:ext cx="5940230" cy="198740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Birim danışma kurulları; paydaş katılımının sistematik biçimde sağlandığı, alınan kararların izlenerek iyileştirmeye dönüştürüldüğü temel yönetişim mekanizmalarıdır.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Bu yapı; YÖKAK A.1.3, A.1.5 ve A.3.1 başta olmak üzere MEDEK, MÜDEK ve EPDAD kalite güvencesi ve sürekli iyileştirme ölçütlerine doğrudan karşılık gelmektedir.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33. </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Birim/Bölüm danışma kurulları</a:t>
            </a:r>
            <a:endPar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320" y="613263"/>
            <a:ext cx="1013630" cy="1013407"/>
          </a:xfrm>
          <a:prstGeom prst="rect">
            <a:avLst/>
          </a:prstGeom>
        </p:spPr>
      </p:pic>
      <p:sp>
        <p:nvSpPr>
          <p:cNvPr id="10" name="Metin kutusu 9">
            <a:extLst>
              <a:ext uri="{FF2B5EF4-FFF2-40B4-BE49-F238E27FC236}">
                <a16:creationId xmlns:a16="http://schemas.microsoft.com/office/drawing/2014/main" id="{EBCA4B58-0921-D96E-C831-BE9B91D7BEB0}"/>
              </a:ext>
            </a:extLst>
          </p:cNvPr>
          <p:cNvSpPr txBox="1"/>
          <p:nvPr/>
        </p:nvSpPr>
        <p:spPr>
          <a:xfrm>
            <a:off x="155771" y="4588322"/>
            <a:ext cx="59402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rPr>
              <a:t>Birim/Bölüm danışma kurulları, PUKÖ döngüsünün paydaş temelli işletildiğinin en güçlü kanıtıdır.</a:t>
            </a:r>
          </a:p>
        </p:txBody>
      </p:sp>
      <p:pic>
        <p:nvPicPr>
          <p:cNvPr id="3" name="Resim 2" descr="metin, ekran görüntüsü, yazı tipi, sayı, numara içeren bir resim&#10;&#10;Açıklama otomatik olarak oluşturuldu">
            <a:extLst>
              <a:ext uri="{FF2B5EF4-FFF2-40B4-BE49-F238E27FC236}">
                <a16:creationId xmlns:a16="http://schemas.microsoft.com/office/drawing/2014/main" id="{BEF32E54-0F16-0EED-59F3-0C1DDEA6D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1768" y="1781174"/>
            <a:ext cx="5940231" cy="4530205"/>
          </a:xfrm>
          <a:prstGeom prst="rect">
            <a:avLst/>
          </a:prstGeom>
        </p:spPr>
      </p:pic>
    </p:spTree>
    <p:extLst>
      <p:ext uri="{BB962C8B-B14F-4D97-AF65-F5344CB8AC3E}">
        <p14:creationId xmlns:p14="http://schemas.microsoft.com/office/powerpoint/2010/main" val="57884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69822" y="1815772"/>
            <a:ext cx="5518135" cy="3926396"/>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tr-TR" sz="14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Nasıl çalışmalar yapılabilir:</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Birim/Bölümün misyon ve vizyonu yazılı olarak oluşturulması için kararların alınması.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Üniversite üst misyon vizyonu ile uyumunun analiz edileceğine dair kararların olması.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İç ve dış paydaş görüşleri alınacağına dair kararların alınması ve/veya öğrenci, personel, dış paydaş, mezun anketlerine misyon ve vizyonlara yönelik sorularının eklenmesi.</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Stratejik plan ve kalite politikaları içerisinde misyon vizyona yer verilmesi.</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Güvence Sistemi Takvimlerinde yeniden değerlendirmeye yönelik planlamanın olması. </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doküman, belge içeren bir resim&#10;&#10;Açıklama otomatik olarak oluşturuldu">
            <a:extLst>
              <a:ext uri="{FF2B5EF4-FFF2-40B4-BE49-F238E27FC236}">
                <a16:creationId xmlns:a16="http://schemas.microsoft.com/office/drawing/2014/main" id="{A719428A-4B9E-62AD-64FF-7AE76BE84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541" y="580554"/>
            <a:ext cx="4843203" cy="5696891"/>
          </a:xfrm>
          <a:prstGeom prst="rect">
            <a:avLst/>
          </a:prstGeom>
        </p:spPr>
      </p:pic>
    </p:spTree>
    <p:extLst>
      <p:ext uri="{BB962C8B-B14F-4D97-AF65-F5344CB8AC3E}">
        <p14:creationId xmlns:p14="http://schemas.microsoft.com/office/powerpoint/2010/main" val="41815691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mektup, harf, doküman, belge, yazı tipi içeren bir resim&#10;&#10;Açıklama otomatik olarak oluşturuldu">
            <a:extLst>
              <a:ext uri="{FF2B5EF4-FFF2-40B4-BE49-F238E27FC236}">
                <a16:creationId xmlns:a16="http://schemas.microsoft.com/office/drawing/2014/main" id="{43B22A33-B08A-7894-8EEB-B58E746C3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7004" y="540031"/>
            <a:ext cx="4464996" cy="6317969"/>
          </a:xfrm>
          <a:prstGeom prst="rect">
            <a:avLst/>
          </a:prstGeom>
        </p:spPr>
      </p:pic>
      <p:pic>
        <p:nvPicPr>
          <p:cNvPr id="12" name="Resim 11" descr="metin, ekran görüntüsü, sayı, numara, doküman, belge içeren bir resim&#10;&#10;Açıklama otomatik olarak oluşturuldu">
            <a:extLst>
              <a:ext uri="{FF2B5EF4-FFF2-40B4-BE49-F238E27FC236}">
                <a16:creationId xmlns:a16="http://schemas.microsoft.com/office/drawing/2014/main" id="{7F9EA824-7BE7-5DB9-41AD-807D739EC0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0161"/>
            <a:ext cx="6383743" cy="4953875"/>
          </a:xfrm>
          <a:prstGeom prst="rect">
            <a:avLst/>
          </a:prstGeom>
        </p:spPr>
      </p:pic>
      <p:pic>
        <p:nvPicPr>
          <p:cNvPr id="9" name="Resim 8" descr="metin, ekran görüntüsü, yazı tipi, sayı, numara içeren bir resim&#10;&#10;Açıklama otomatik olarak oluşturuldu">
            <a:extLst>
              <a:ext uri="{FF2B5EF4-FFF2-40B4-BE49-F238E27FC236}">
                <a16:creationId xmlns:a16="http://schemas.microsoft.com/office/drawing/2014/main" id="{0DC4DF3A-C14A-FA3E-CD0F-FFD342C8E6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5780" y="2967765"/>
            <a:ext cx="4741224" cy="3890235"/>
          </a:xfrm>
          <a:prstGeom prst="rect">
            <a:avLst/>
          </a:prstGeom>
        </p:spPr>
      </p:pic>
      <p:sp>
        <p:nvSpPr>
          <p:cNvPr id="13" name="Ok: Sağ 12">
            <a:extLst>
              <a:ext uri="{FF2B5EF4-FFF2-40B4-BE49-F238E27FC236}">
                <a16:creationId xmlns:a16="http://schemas.microsoft.com/office/drawing/2014/main" id="{028E11B3-0B90-597E-6B5C-4DCC41F7F49D}"/>
              </a:ext>
            </a:extLst>
          </p:cNvPr>
          <p:cNvSpPr/>
          <p:nvPr/>
        </p:nvSpPr>
        <p:spPr>
          <a:xfrm rot="9273543">
            <a:off x="1251528" y="2133599"/>
            <a:ext cx="877454" cy="16625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434370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34. PUKÖ Döngüleri</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320" y="613263"/>
            <a:ext cx="1013630" cy="1013407"/>
          </a:xfrm>
          <a:prstGeom prst="rect">
            <a:avLst/>
          </a:prstGeom>
        </p:spPr>
      </p:pic>
      <p:pic>
        <p:nvPicPr>
          <p:cNvPr id="6" name="Resim 5" descr="metin, ekran görüntüsü, yazı tipi, sayı, numara içeren bir resim&#10;&#10;Açıklama otomatik olarak oluşturuldu">
            <a:extLst>
              <a:ext uri="{FF2B5EF4-FFF2-40B4-BE49-F238E27FC236}">
                <a16:creationId xmlns:a16="http://schemas.microsoft.com/office/drawing/2014/main" id="{18D232D7-0B25-5334-1EDC-8E17B83A8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625" y="1809750"/>
            <a:ext cx="7572375" cy="5048250"/>
          </a:xfrm>
          <a:prstGeom prst="rect">
            <a:avLst/>
          </a:prstGeom>
        </p:spPr>
      </p:pic>
      <p:sp>
        <p:nvSpPr>
          <p:cNvPr id="9" name="Metin kutusu 8">
            <a:extLst>
              <a:ext uri="{FF2B5EF4-FFF2-40B4-BE49-F238E27FC236}">
                <a16:creationId xmlns:a16="http://schemas.microsoft.com/office/drawing/2014/main" id="{05CF2D05-9E10-3EFD-6C61-19CDF7648754}"/>
              </a:ext>
            </a:extLst>
          </p:cNvPr>
          <p:cNvSpPr txBox="1"/>
          <p:nvPr/>
        </p:nvSpPr>
        <p:spPr>
          <a:xfrm>
            <a:off x="257173" y="2232455"/>
            <a:ext cx="4238625" cy="1017907"/>
          </a:xfrm>
          <a:prstGeom prst="rect">
            <a:avLst/>
          </a:prstGeom>
          <a:noFill/>
        </p:spPr>
        <p:txBody>
          <a:bodyPr wrap="square">
            <a:spAutoFit/>
          </a:bodyPr>
          <a:lstStyle/>
          <a:p>
            <a:pPr algn="ctr">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PUKÖ süreçlerini belgelemek, yapılan işi “faaliyet” olmaktan çıkarıp </a:t>
            </a:r>
            <a:r>
              <a:rPr lang="tr-TR" sz="1400" b="1" dirty="0">
                <a:solidFill>
                  <a:srgbClr val="FF0000"/>
                </a:solidFill>
                <a:latin typeface="Tahoma" panose="020B0604030504040204" pitchFamily="34" charset="0"/>
                <a:ea typeface="Tahoma" panose="020B0604030504040204" pitchFamily="34" charset="0"/>
                <a:cs typeface="Tahoma" panose="020B0604030504040204" pitchFamily="34" charset="0"/>
              </a:rPr>
              <a:t>“kurumsal kalite </a:t>
            </a:r>
            <a:r>
              <a:rPr lang="tr-TR" sz="1400" b="1" dirty="0" err="1">
                <a:solidFill>
                  <a:srgbClr val="FF0000"/>
                </a:solidFill>
                <a:latin typeface="Tahoma" panose="020B0604030504040204" pitchFamily="34" charset="0"/>
                <a:ea typeface="Tahoma" panose="020B0604030504040204" pitchFamily="34" charset="0"/>
                <a:cs typeface="Tahoma" panose="020B0604030504040204" pitchFamily="34" charset="0"/>
              </a:rPr>
              <a:t>sistemi”ne</a:t>
            </a:r>
            <a:r>
              <a:rPr lang="tr-TR" sz="1400" b="1" dirty="0">
                <a:solidFill>
                  <a:srgbClr val="FF0000"/>
                </a:solidFill>
                <a:latin typeface="Tahoma" panose="020B0604030504040204" pitchFamily="34" charset="0"/>
                <a:ea typeface="Tahoma" panose="020B0604030504040204" pitchFamily="34" charset="0"/>
                <a:cs typeface="Tahoma" panose="020B0604030504040204" pitchFamily="34" charset="0"/>
              </a:rPr>
              <a:t> dönüştürür.</a:t>
            </a:r>
          </a:p>
        </p:txBody>
      </p:sp>
      <p:sp>
        <p:nvSpPr>
          <p:cNvPr id="11" name="Metin kutusu 10">
            <a:extLst>
              <a:ext uri="{FF2B5EF4-FFF2-40B4-BE49-F238E27FC236}">
                <a16:creationId xmlns:a16="http://schemas.microsoft.com/office/drawing/2014/main" id="{1DC5AEC9-43A9-42FA-8E4E-FB57F3FF9C56}"/>
              </a:ext>
            </a:extLst>
          </p:cNvPr>
          <p:cNvSpPr txBox="1"/>
          <p:nvPr/>
        </p:nvSpPr>
        <p:spPr>
          <a:xfrm>
            <a:off x="257173" y="3663338"/>
            <a:ext cx="4238625" cy="1341073"/>
          </a:xfrm>
          <a:prstGeom prst="rect">
            <a:avLst/>
          </a:prstGeom>
          <a:noFill/>
        </p:spPr>
        <p:txBody>
          <a:bodyPr wrap="square">
            <a:spAutoFit/>
          </a:bodyPr>
          <a:lstStyle/>
          <a:p>
            <a:pPr algn="ctr">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“PUKÖ süreçlerinin belgelendirilmesi, </a:t>
            </a:r>
            <a:r>
              <a:rPr lang="tr-TR" sz="1400" b="1" dirty="0">
                <a:solidFill>
                  <a:srgbClr val="FF0000"/>
                </a:solidFill>
                <a:latin typeface="Tahoma" panose="020B0604030504040204" pitchFamily="34" charset="0"/>
                <a:ea typeface="Tahoma" panose="020B0604030504040204" pitchFamily="34" charset="0"/>
                <a:cs typeface="Tahoma" panose="020B0604030504040204" pitchFamily="34" charset="0"/>
              </a:rPr>
              <a:t>kalite güvencesinin kişilere bağlı bir uygulama değil; kurumsal, izlenebilir ve sürdürülebilir bir sistem</a:t>
            </a:r>
            <a:r>
              <a:rPr lang="tr-TR" sz="1400" b="1" dirty="0">
                <a:latin typeface="Tahoma" panose="020B0604030504040204" pitchFamily="34" charset="0"/>
                <a:ea typeface="Tahoma" panose="020B0604030504040204" pitchFamily="34" charset="0"/>
                <a:cs typeface="Tahoma" panose="020B0604030504040204" pitchFamily="34" charset="0"/>
              </a:rPr>
              <a:t> olarak işletildiğinin göstergesidir.”</a:t>
            </a:r>
          </a:p>
        </p:txBody>
      </p:sp>
      <p:sp>
        <p:nvSpPr>
          <p:cNvPr id="13" name="Metin kutusu 12">
            <a:extLst>
              <a:ext uri="{FF2B5EF4-FFF2-40B4-BE49-F238E27FC236}">
                <a16:creationId xmlns:a16="http://schemas.microsoft.com/office/drawing/2014/main" id="{7250C914-1CAA-F490-AEF4-6EDEBD12A7D4}"/>
              </a:ext>
            </a:extLst>
          </p:cNvPr>
          <p:cNvSpPr txBox="1"/>
          <p:nvPr/>
        </p:nvSpPr>
        <p:spPr>
          <a:xfrm>
            <a:off x="133350" y="5642205"/>
            <a:ext cx="4486275" cy="307777"/>
          </a:xfrm>
          <a:prstGeom prst="rect">
            <a:avLst/>
          </a:prstGeom>
          <a:noFill/>
        </p:spPr>
        <p:txBody>
          <a:bodyPr wrap="square">
            <a:spAutoFit/>
          </a:bodyPr>
          <a:lstStyle/>
          <a:p>
            <a:pPr algn="ctr"/>
            <a:r>
              <a:rPr lang="tr-TR" sz="1400" b="1" dirty="0">
                <a:solidFill>
                  <a:srgbClr val="FF0000"/>
                </a:solidFill>
                <a:latin typeface="Tahoma" panose="020B0604030504040204" pitchFamily="34" charset="0"/>
                <a:ea typeface="Tahoma" panose="020B0604030504040204" pitchFamily="34" charset="0"/>
                <a:cs typeface="Tahoma" panose="020B0604030504040204" pitchFamily="34" charset="0"/>
              </a:rPr>
              <a:t>Belgelendirilmeyen PUKÖ, kalite değil; niyettir.</a:t>
            </a:r>
          </a:p>
        </p:txBody>
      </p:sp>
    </p:spTree>
    <p:extLst>
      <p:ext uri="{BB962C8B-B14F-4D97-AF65-F5344CB8AC3E}">
        <p14:creationId xmlns:p14="http://schemas.microsoft.com/office/powerpoint/2010/main" val="5688576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9" name="Resim 8" descr="metin, ekran görüntüsü, sayı, numara, yazı tipi içeren bir resim&#10;&#10;Açıklama otomatik olarak oluşturuldu">
            <a:extLst>
              <a:ext uri="{FF2B5EF4-FFF2-40B4-BE49-F238E27FC236}">
                <a16:creationId xmlns:a16="http://schemas.microsoft.com/office/drawing/2014/main" id="{701CF2E1-9595-F62A-258E-34CEC99A3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29" y="473973"/>
            <a:ext cx="9950519" cy="5799777"/>
          </a:xfrm>
          <a:prstGeom prst="rect">
            <a:avLst/>
          </a:prstGeom>
        </p:spPr>
      </p:pic>
    </p:spTree>
    <p:extLst>
      <p:ext uri="{BB962C8B-B14F-4D97-AF65-F5344CB8AC3E}">
        <p14:creationId xmlns:p14="http://schemas.microsoft.com/office/powerpoint/2010/main" val="11170587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paralel, sayı, numara içeren bir resim&#10;&#10;Açıklama otomatik olarak oluşturuldu">
            <a:extLst>
              <a:ext uri="{FF2B5EF4-FFF2-40B4-BE49-F238E27FC236}">
                <a16:creationId xmlns:a16="http://schemas.microsoft.com/office/drawing/2014/main" id="{AC9E6808-42EC-8516-2920-85ED9464A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197" y="538293"/>
            <a:ext cx="10745605" cy="5781414"/>
          </a:xfrm>
          <a:prstGeom prst="rect">
            <a:avLst/>
          </a:prstGeom>
        </p:spPr>
      </p:pic>
    </p:spTree>
    <p:extLst>
      <p:ext uri="{BB962C8B-B14F-4D97-AF65-F5344CB8AC3E}">
        <p14:creationId xmlns:p14="http://schemas.microsoft.com/office/powerpoint/2010/main" val="27698115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51578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https://tonyamyo.trabzon.edu.tr/S/7976/puko-donguleri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1969532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691049"/>
            <a:ext cx="10596760" cy="515782"/>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panose="020F0502020204030204"/>
                <a:ea typeface="+mn-ea"/>
                <a:cs typeface="+mn-cs"/>
              </a:rPr>
              <a:t>Dinlediğiniz için teşekkür ederiz…</a:t>
            </a:r>
          </a:p>
        </p:txBody>
      </p:sp>
    </p:spTree>
    <p:extLst>
      <p:ext uri="{BB962C8B-B14F-4D97-AF65-F5344CB8AC3E}">
        <p14:creationId xmlns:p14="http://schemas.microsoft.com/office/powerpoint/2010/main" val="440039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2840" y="74951"/>
            <a:ext cx="12214840" cy="411459"/>
          </a:xfrm>
          <a:prstGeom prst="rect">
            <a:avLst/>
          </a:prstGeom>
          <a:solidFill>
            <a:schemeClr val="accent2"/>
          </a:solid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0C4B44DB-35BB-0A94-3A8C-539AE5F93FF5}"/>
              </a:ext>
            </a:extLst>
          </p:cNvPr>
          <p:cNvPicPr>
            <a:picLocks noChangeAspect="1"/>
          </p:cNvPicPr>
          <p:nvPr/>
        </p:nvPicPr>
        <p:blipFill rotWithShape="1">
          <a:blip r:embed="rId5">
            <a:extLst>
              <a:ext uri="{28A0092B-C50C-407E-A947-70E740481C1C}">
                <a14:useLocalDpi xmlns:a14="http://schemas.microsoft.com/office/drawing/2010/main" val="0"/>
              </a:ext>
            </a:extLst>
          </a:blip>
          <a:srcRect l="5680" t="13094" r="5593"/>
          <a:stretch/>
        </p:blipFill>
        <p:spPr>
          <a:xfrm>
            <a:off x="0" y="560930"/>
            <a:ext cx="5523345" cy="3820379"/>
          </a:xfrm>
          <a:prstGeom prst="rect">
            <a:avLst/>
          </a:prstGeom>
        </p:spPr>
      </p:pic>
      <p:pic>
        <p:nvPicPr>
          <p:cNvPr id="17" name="Resim 16" descr="metin, ekran görüntüsü, yazı tipi, sayı, numara içeren bir resim&#10;&#10;Açıklama otomatik olarak oluşturuldu">
            <a:extLst>
              <a:ext uri="{FF2B5EF4-FFF2-40B4-BE49-F238E27FC236}">
                <a16:creationId xmlns:a16="http://schemas.microsoft.com/office/drawing/2014/main" id="{80674F02-986B-5495-66A4-DED4A1AEE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7820" y="1950720"/>
            <a:ext cx="6774180" cy="4907280"/>
          </a:xfrm>
          <a:prstGeom prst="rect">
            <a:avLst/>
          </a:prstGeom>
        </p:spPr>
      </p:pic>
      <p:sp>
        <p:nvSpPr>
          <p:cNvPr id="24" name="Ok: Sağ 23">
            <a:extLst>
              <a:ext uri="{FF2B5EF4-FFF2-40B4-BE49-F238E27FC236}">
                <a16:creationId xmlns:a16="http://schemas.microsoft.com/office/drawing/2014/main" id="{E8F32551-3892-9A18-6855-A2A48E40A838}"/>
              </a:ext>
            </a:extLst>
          </p:cNvPr>
          <p:cNvSpPr/>
          <p:nvPr/>
        </p:nvSpPr>
        <p:spPr>
          <a:xfrm rot="16828099">
            <a:off x="-316719" y="3405910"/>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Ok: Sağ 24">
            <a:extLst>
              <a:ext uri="{FF2B5EF4-FFF2-40B4-BE49-F238E27FC236}">
                <a16:creationId xmlns:a16="http://schemas.microsoft.com/office/drawing/2014/main" id="{7258A993-AC2A-06F3-EC6A-C0742E4FF0F7}"/>
              </a:ext>
            </a:extLst>
          </p:cNvPr>
          <p:cNvSpPr/>
          <p:nvPr/>
        </p:nvSpPr>
        <p:spPr>
          <a:xfrm>
            <a:off x="4877130" y="5651656"/>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Ok: Sağ 25">
            <a:extLst>
              <a:ext uri="{FF2B5EF4-FFF2-40B4-BE49-F238E27FC236}">
                <a16:creationId xmlns:a16="http://schemas.microsoft.com/office/drawing/2014/main" id="{BD72450F-55B7-974E-1536-A2975A6AF12A}"/>
              </a:ext>
            </a:extLst>
          </p:cNvPr>
          <p:cNvSpPr/>
          <p:nvPr/>
        </p:nvSpPr>
        <p:spPr>
          <a:xfrm rot="3958086">
            <a:off x="5768439" y="1718789"/>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7" name="Metin kutusu 26">
            <a:extLst>
              <a:ext uri="{FF2B5EF4-FFF2-40B4-BE49-F238E27FC236}">
                <a16:creationId xmlns:a16="http://schemas.microsoft.com/office/drawing/2014/main" id="{D8117FC2-9872-1FBB-B069-37E9008B47D4}"/>
              </a:ext>
            </a:extLst>
          </p:cNvPr>
          <p:cNvSpPr txBox="1"/>
          <p:nvPr/>
        </p:nvSpPr>
        <p:spPr>
          <a:xfrm>
            <a:off x="517236" y="4977616"/>
            <a:ext cx="3472873" cy="646331"/>
          </a:xfrm>
          <a:prstGeom prst="rect">
            <a:avLst/>
          </a:prstGeom>
          <a:solidFill>
            <a:schemeClr val="accent1">
              <a:lumMod val="20000"/>
              <a:lumOff val="80000"/>
            </a:schemeClr>
          </a:solidFill>
        </p:spPr>
        <p:txBody>
          <a:bodyPr wrap="square" rtlCol="0">
            <a:spAutoFit/>
          </a:bodyPr>
          <a:lstStyle/>
          <a:p>
            <a:pPr algn="ctr"/>
            <a:r>
              <a:rPr lang="tr-TR" dirty="0"/>
              <a:t>Kalite Güvence Sistemi Takvimine eklenecek.</a:t>
            </a:r>
          </a:p>
        </p:txBody>
      </p:sp>
    </p:spTree>
    <p:extLst>
      <p:ext uri="{BB962C8B-B14F-4D97-AF65-F5344CB8AC3E}">
        <p14:creationId xmlns:p14="http://schemas.microsoft.com/office/powerpoint/2010/main" val="27178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0" y="74951"/>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Mürekkep 1">
                <a:extLst>
                  <a:ext uri="{FF2B5EF4-FFF2-40B4-BE49-F238E27FC236}">
                    <a16:creationId xmlns:a16="http://schemas.microsoft.com/office/drawing/2014/main" id="{1822EF93-0327-A0BB-C005-74618DDF4541}"/>
                  </a:ext>
                </a:extLst>
              </p14:cNvPr>
              <p14:cNvContentPartPr/>
              <p14:nvPr/>
            </p14:nvContentPartPr>
            <p14:xfrm>
              <a:off x="1939327" y="3629462"/>
              <a:ext cx="360" cy="360"/>
            </p14:xfrm>
          </p:contentPart>
        </mc:Choice>
        <mc:Fallback xmlns="">
          <p:pic>
            <p:nvPicPr>
              <p:cNvPr id="2" name="Mürekkep 1">
                <a:extLst>
                  <a:ext uri="{FF2B5EF4-FFF2-40B4-BE49-F238E27FC236}">
                    <a16:creationId xmlns:a16="http://schemas.microsoft.com/office/drawing/2014/main" id="{1822EF93-0327-A0BB-C005-74618DDF4541}"/>
                  </a:ext>
                </a:extLst>
              </p:cNvPr>
              <p:cNvPicPr/>
              <p:nvPr/>
            </p:nvPicPr>
            <p:blipFill>
              <a:blip r:embed="rId6"/>
              <a:stretch>
                <a:fillRect/>
              </a:stretch>
            </p:blipFill>
            <p:spPr>
              <a:xfrm>
                <a:off x="1930327" y="36208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Mürekkep 4">
                <a:extLst>
                  <a:ext uri="{FF2B5EF4-FFF2-40B4-BE49-F238E27FC236}">
                    <a16:creationId xmlns:a16="http://schemas.microsoft.com/office/drawing/2014/main" id="{F6CA8E5E-90F0-B190-7768-84F9AC2EB290}"/>
                  </a:ext>
                </a:extLst>
              </p14:cNvPr>
              <p14:cNvContentPartPr/>
              <p14:nvPr/>
            </p14:nvContentPartPr>
            <p14:xfrm>
              <a:off x="3916087" y="2779502"/>
              <a:ext cx="360" cy="360"/>
            </p14:xfrm>
          </p:contentPart>
        </mc:Choice>
        <mc:Fallback xmlns="">
          <p:pic>
            <p:nvPicPr>
              <p:cNvPr id="5" name="Mürekkep 4">
                <a:extLst>
                  <a:ext uri="{FF2B5EF4-FFF2-40B4-BE49-F238E27FC236}">
                    <a16:creationId xmlns:a16="http://schemas.microsoft.com/office/drawing/2014/main" id="{F6CA8E5E-90F0-B190-7768-84F9AC2EB290}"/>
                  </a:ext>
                </a:extLst>
              </p:cNvPr>
              <p:cNvPicPr/>
              <p:nvPr/>
            </p:nvPicPr>
            <p:blipFill>
              <a:blip r:embed="rId6"/>
              <a:stretch>
                <a:fillRect/>
              </a:stretch>
            </p:blipFill>
            <p:spPr>
              <a:xfrm>
                <a:off x="3907087" y="2770862"/>
                <a:ext cx="18000" cy="18000"/>
              </a:xfrm>
              <a:prstGeom prst="rect">
                <a:avLst/>
              </a:prstGeom>
            </p:spPr>
          </p:pic>
        </mc:Fallback>
      </mc:AlternateContent>
      <p:pic>
        <p:nvPicPr>
          <p:cNvPr id="8" name="Resim 7" descr="metin, ekran görüntüsü, yazı tipi içeren bir resim&#10;&#10;Açıklama otomatik olarak oluşturuldu">
            <a:extLst>
              <a:ext uri="{FF2B5EF4-FFF2-40B4-BE49-F238E27FC236}">
                <a16:creationId xmlns:a16="http://schemas.microsoft.com/office/drawing/2014/main" id="{D605B91B-F875-9D37-0B41-88A6A7FE2F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1127"/>
            <a:ext cx="6490588" cy="5175019"/>
          </a:xfrm>
          <a:prstGeom prst="rect">
            <a:avLst/>
          </a:prstGeom>
        </p:spPr>
      </p:pic>
      <p:pic>
        <p:nvPicPr>
          <p:cNvPr id="10" name="Resim 9" descr="metin, ekran görüntüsü, mektup, harf, yazı tipi içeren bir resim&#10;&#10;Açıklama otomatik olarak oluşturuldu">
            <a:extLst>
              <a:ext uri="{FF2B5EF4-FFF2-40B4-BE49-F238E27FC236}">
                <a16:creationId xmlns:a16="http://schemas.microsoft.com/office/drawing/2014/main" id="{316C0B2D-AA77-02D5-FF19-7F402CA413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1" y="567690"/>
            <a:ext cx="6096000" cy="6313446"/>
          </a:xfrm>
          <a:prstGeom prst="rect">
            <a:avLst/>
          </a:prstGeom>
        </p:spPr>
      </p:pic>
      <p:sp>
        <p:nvSpPr>
          <p:cNvPr id="12" name="Ok: Sağ 11">
            <a:extLst>
              <a:ext uri="{FF2B5EF4-FFF2-40B4-BE49-F238E27FC236}">
                <a16:creationId xmlns:a16="http://schemas.microsoft.com/office/drawing/2014/main" id="{CD8BD64F-53EE-1004-EA02-5E38FB1E1837}"/>
              </a:ext>
            </a:extLst>
          </p:cNvPr>
          <p:cNvSpPr/>
          <p:nvPr/>
        </p:nvSpPr>
        <p:spPr>
          <a:xfrm rot="3388895">
            <a:off x="-49563" y="3824766"/>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165513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621" y="74951"/>
            <a:ext cx="12185379"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Mürekkep 1">
                <a:extLst>
                  <a:ext uri="{FF2B5EF4-FFF2-40B4-BE49-F238E27FC236}">
                    <a16:creationId xmlns:a16="http://schemas.microsoft.com/office/drawing/2014/main" id="{1822EF93-0327-A0BB-C005-74618DDF4541}"/>
                  </a:ext>
                </a:extLst>
              </p14:cNvPr>
              <p14:cNvContentPartPr/>
              <p14:nvPr/>
            </p14:nvContentPartPr>
            <p14:xfrm>
              <a:off x="1939327" y="3629462"/>
              <a:ext cx="360" cy="360"/>
            </p14:xfrm>
          </p:contentPart>
        </mc:Choice>
        <mc:Fallback xmlns="">
          <p:pic>
            <p:nvPicPr>
              <p:cNvPr id="2" name="Mürekkep 1">
                <a:extLst>
                  <a:ext uri="{FF2B5EF4-FFF2-40B4-BE49-F238E27FC236}">
                    <a16:creationId xmlns:a16="http://schemas.microsoft.com/office/drawing/2014/main" id="{1822EF93-0327-A0BB-C005-74618DDF4541}"/>
                  </a:ext>
                </a:extLst>
              </p:cNvPr>
              <p:cNvPicPr/>
              <p:nvPr/>
            </p:nvPicPr>
            <p:blipFill>
              <a:blip r:embed="rId6"/>
              <a:stretch>
                <a:fillRect/>
              </a:stretch>
            </p:blipFill>
            <p:spPr>
              <a:xfrm>
                <a:off x="1930327" y="36208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Mürekkep 4">
                <a:extLst>
                  <a:ext uri="{FF2B5EF4-FFF2-40B4-BE49-F238E27FC236}">
                    <a16:creationId xmlns:a16="http://schemas.microsoft.com/office/drawing/2014/main" id="{F6CA8E5E-90F0-B190-7768-84F9AC2EB290}"/>
                  </a:ext>
                </a:extLst>
              </p14:cNvPr>
              <p14:cNvContentPartPr/>
              <p14:nvPr/>
            </p14:nvContentPartPr>
            <p14:xfrm>
              <a:off x="3916087" y="2779502"/>
              <a:ext cx="360" cy="360"/>
            </p14:xfrm>
          </p:contentPart>
        </mc:Choice>
        <mc:Fallback xmlns="">
          <p:pic>
            <p:nvPicPr>
              <p:cNvPr id="5" name="Mürekkep 4">
                <a:extLst>
                  <a:ext uri="{FF2B5EF4-FFF2-40B4-BE49-F238E27FC236}">
                    <a16:creationId xmlns:a16="http://schemas.microsoft.com/office/drawing/2014/main" id="{F6CA8E5E-90F0-B190-7768-84F9AC2EB290}"/>
                  </a:ext>
                </a:extLst>
              </p:cNvPr>
              <p:cNvPicPr/>
              <p:nvPr/>
            </p:nvPicPr>
            <p:blipFill>
              <a:blip r:embed="rId6"/>
              <a:stretch>
                <a:fillRect/>
              </a:stretch>
            </p:blipFill>
            <p:spPr>
              <a:xfrm>
                <a:off x="3907087" y="2770862"/>
                <a:ext cx="18000" cy="18000"/>
              </a:xfrm>
              <a:prstGeom prst="rect">
                <a:avLst/>
              </a:prstGeom>
            </p:spPr>
          </p:pic>
        </mc:Fallback>
      </mc:AlternateContent>
      <p:pic>
        <p:nvPicPr>
          <p:cNvPr id="7" name="Resim 6" descr="metin, ekran görüntüsü, yazı tipi, mektup, harf içeren bir resim&#10;&#10;Açıklama otomatik olarak oluşturuldu">
            <a:extLst>
              <a:ext uri="{FF2B5EF4-FFF2-40B4-BE49-F238E27FC236}">
                <a16:creationId xmlns:a16="http://schemas.microsoft.com/office/drawing/2014/main" id="{3991473C-41BB-D7F3-C6EF-A460E5FD08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0364"/>
            <a:ext cx="6429796" cy="6257636"/>
          </a:xfrm>
          <a:prstGeom prst="rect">
            <a:avLst/>
          </a:prstGeom>
        </p:spPr>
      </p:pic>
      <p:pic>
        <p:nvPicPr>
          <p:cNvPr id="11" name="Resim 10" descr="metin, ekran görüntüsü içeren bir resim&#10;&#10;Açıklama otomatik olarak oluşturuldu">
            <a:extLst>
              <a:ext uri="{FF2B5EF4-FFF2-40B4-BE49-F238E27FC236}">
                <a16:creationId xmlns:a16="http://schemas.microsoft.com/office/drawing/2014/main" id="{B4FFAE29-E6D0-64E6-745C-7D0CBFD74420}"/>
              </a:ext>
            </a:extLst>
          </p:cNvPr>
          <p:cNvPicPr>
            <a:picLocks noChangeAspect="1"/>
          </p:cNvPicPr>
          <p:nvPr/>
        </p:nvPicPr>
        <p:blipFill rotWithShape="1">
          <a:blip r:embed="rId9">
            <a:extLst>
              <a:ext uri="{28A0092B-C50C-407E-A947-70E740481C1C}">
                <a14:useLocalDpi xmlns:a14="http://schemas.microsoft.com/office/drawing/2010/main" val="0"/>
              </a:ext>
            </a:extLst>
          </a:blip>
          <a:srcRect l="10483" r="8936"/>
          <a:stretch/>
        </p:blipFill>
        <p:spPr>
          <a:xfrm>
            <a:off x="6336865" y="1675947"/>
            <a:ext cx="5855135" cy="5182053"/>
          </a:xfrm>
          <a:prstGeom prst="rect">
            <a:avLst/>
          </a:prstGeom>
        </p:spPr>
      </p:pic>
      <p:sp>
        <p:nvSpPr>
          <p:cNvPr id="12" name="Ok: Sağ 11">
            <a:extLst>
              <a:ext uri="{FF2B5EF4-FFF2-40B4-BE49-F238E27FC236}">
                <a16:creationId xmlns:a16="http://schemas.microsoft.com/office/drawing/2014/main" id="{5538C70B-8143-E0E4-4258-3C50108E3D9F}"/>
              </a:ext>
            </a:extLst>
          </p:cNvPr>
          <p:cNvSpPr/>
          <p:nvPr/>
        </p:nvSpPr>
        <p:spPr>
          <a:xfrm rot="2487688">
            <a:off x="6890326" y="1418614"/>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Ok: Sağ 12">
            <a:extLst>
              <a:ext uri="{FF2B5EF4-FFF2-40B4-BE49-F238E27FC236}">
                <a16:creationId xmlns:a16="http://schemas.microsoft.com/office/drawing/2014/main" id="{DBA5B0C9-D313-E5F6-B09E-B26C30A2657E}"/>
              </a:ext>
            </a:extLst>
          </p:cNvPr>
          <p:cNvSpPr/>
          <p:nvPr/>
        </p:nvSpPr>
        <p:spPr>
          <a:xfrm rot="3305862">
            <a:off x="-107803" y="3904250"/>
            <a:ext cx="951346" cy="21723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18508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0" y="74951"/>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Mürekkep 1">
                <a:extLst>
                  <a:ext uri="{FF2B5EF4-FFF2-40B4-BE49-F238E27FC236}">
                    <a16:creationId xmlns:a16="http://schemas.microsoft.com/office/drawing/2014/main" id="{1822EF93-0327-A0BB-C005-74618DDF4541}"/>
                  </a:ext>
                </a:extLst>
              </p14:cNvPr>
              <p14:cNvContentPartPr/>
              <p14:nvPr/>
            </p14:nvContentPartPr>
            <p14:xfrm>
              <a:off x="1939327" y="3629462"/>
              <a:ext cx="360" cy="360"/>
            </p14:xfrm>
          </p:contentPart>
        </mc:Choice>
        <mc:Fallback xmlns="">
          <p:pic>
            <p:nvPicPr>
              <p:cNvPr id="2" name="Mürekkep 1">
                <a:extLst>
                  <a:ext uri="{FF2B5EF4-FFF2-40B4-BE49-F238E27FC236}">
                    <a16:creationId xmlns:a16="http://schemas.microsoft.com/office/drawing/2014/main" id="{1822EF93-0327-A0BB-C005-74618DDF4541}"/>
                  </a:ext>
                </a:extLst>
              </p:cNvPr>
              <p:cNvPicPr/>
              <p:nvPr/>
            </p:nvPicPr>
            <p:blipFill>
              <a:blip r:embed="rId6"/>
              <a:stretch>
                <a:fillRect/>
              </a:stretch>
            </p:blipFill>
            <p:spPr>
              <a:xfrm>
                <a:off x="1930327" y="36208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Mürekkep 4">
                <a:extLst>
                  <a:ext uri="{FF2B5EF4-FFF2-40B4-BE49-F238E27FC236}">
                    <a16:creationId xmlns:a16="http://schemas.microsoft.com/office/drawing/2014/main" id="{F6CA8E5E-90F0-B190-7768-84F9AC2EB290}"/>
                  </a:ext>
                </a:extLst>
              </p14:cNvPr>
              <p14:cNvContentPartPr/>
              <p14:nvPr/>
            </p14:nvContentPartPr>
            <p14:xfrm>
              <a:off x="3916087" y="2779502"/>
              <a:ext cx="360" cy="360"/>
            </p14:xfrm>
          </p:contentPart>
        </mc:Choice>
        <mc:Fallback xmlns="">
          <p:pic>
            <p:nvPicPr>
              <p:cNvPr id="5" name="Mürekkep 4">
                <a:extLst>
                  <a:ext uri="{FF2B5EF4-FFF2-40B4-BE49-F238E27FC236}">
                    <a16:creationId xmlns:a16="http://schemas.microsoft.com/office/drawing/2014/main" id="{F6CA8E5E-90F0-B190-7768-84F9AC2EB290}"/>
                  </a:ext>
                </a:extLst>
              </p:cNvPr>
              <p:cNvPicPr/>
              <p:nvPr/>
            </p:nvPicPr>
            <p:blipFill>
              <a:blip r:embed="rId6"/>
              <a:stretch>
                <a:fillRect/>
              </a:stretch>
            </p:blipFill>
            <p:spPr>
              <a:xfrm>
                <a:off x="3907087" y="2770862"/>
                <a:ext cx="18000" cy="18000"/>
              </a:xfrm>
              <a:prstGeom prst="rect">
                <a:avLst/>
              </a:prstGeom>
            </p:spPr>
          </p:pic>
        </mc:Fallback>
      </mc:AlternateContent>
      <p:pic>
        <p:nvPicPr>
          <p:cNvPr id="10" name="Resim 9" descr="metin, ekran görüntüsü, yazı tipi, sayı, numara içeren bir resim&#10;&#10;Açıklama otomatik olarak oluşturuldu">
            <a:extLst>
              <a:ext uri="{FF2B5EF4-FFF2-40B4-BE49-F238E27FC236}">
                <a16:creationId xmlns:a16="http://schemas.microsoft.com/office/drawing/2014/main" id="{6112E6F8-1D7E-FBCB-59D9-76B9629A37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7331" y="1667990"/>
            <a:ext cx="4894669" cy="4543118"/>
          </a:xfrm>
          <a:prstGeom prst="rect">
            <a:avLst/>
          </a:prstGeom>
        </p:spPr>
      </p:pic>
      <p:pic>
        <p:nvPicPr>
          <p:cNvPr id="8" name="Resim 7" descr="metin, ekran görüntüsü, yazı tipi, sayı, numara içeren bir resim&#10;&#10;Açıklama otomatik olarak oluşturuldu">
            <a:extLst>
              <a:ext uri="{FF2B5EF4-FFF2-40B4-BE49-F238E27FC236}">
                <a16:creationId xmlns:a16="http://schemas.microsoft.com/office/drawing/2014/main" id="{FAB6A704-5043-3752-035F-2055D2C99B4A}"/>
              </a:ext>
            </a:extLst>
          </p:cNvPr>
          <p:cNvPicPr>
            <a:picLocks noChangeAspect="1"/>
          </p:cNvPicPr>
          <p:nvPr/>
        </p:nvPicPr>
        <p:blipFill rotWithShape="1">
          <a:blip r:embed="rId9">
            <a:extLst>
              <a:ext uri="{28A0092B-C50C-407E-A947-70E740481C1C}">
                <a14:useLocalDpi xmlns:a14="http://schemas.microsoft.com/office/drawing/2010/main" val="0"/>
              </a:ext>
            </a:extLst>
          </a:blip>
          <a:srcRect l="5867" t="813" r="7289" b="-813"/>
          <a:stretch/>
        </p:blipFill>
        <p:spPr>
          <a:xfrm>
            <a:off x="0" y="1667990"/>
            <a:ext cx="7490691" cy="4543118"/>
          </a:xfrm>
          <a:prstGeom prst="rect">
            <a:avLst/>
          </a:prstGeom>
        </p:spPr>
      </p:pic>
      <p:sp>
        <p:nvSpPr>
          <p:cNvPr id="12" name="Ok: Sağ 11">
            <a:extLst>
              <a:ext uri="{FF2B5EF4-FFF2-40B4-BE49-F238E27FC236}">
                <a16:creationId xmlns:a16="http://schemas.microsoft.com/office/drawing/2014/main" id="{D5943175-15D4-3950-A502-2A08DF8DDF79}"/>
              </a:ext>
            </a:extLst>
          </p:cNvPr>
          <p:cNvSpPr/>
          <p:nvPr/>
        </p:nvSpPr>
        <p:spPr>
          <a:xfrm>
            <a:off x="6640945" y="4592320"/>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Ok: Sağ 12">
            <a:extLst>
              <a:ext uri="{FF2B5EF4-FFF2-40B4-BE49-F238E27FC236}">
                <a16:creationId xmlns:a16="http://schemas.microsoft.com/office/drawing/2014/main" id="{9EF25A9C-51A8-0460-4159-5FDDB4DEB7EB}"/>
              </a:ext>
            </a:extLst>
          </p:cNvPr>
          <p:cNvSpPr/>
          <p:nvPr/>
        </p:nvSpPr>
        <p:spPr>
          <a:xfrm rot="3344511">
            <a:off x="-127750" y="3394826"/>
            <a:ext cx="951346"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753132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02331" y="1996115"/>
            <a:ext cx="10139559" cy="411459"/>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endPar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857BD563-68A2-90C6-AFF9-12ABB9CE8602}"/>
              </a:ext>
            </a:extLst>
          </p:cNvPr>
          <p:cNvSpPr txBox="1"/>
          <p:nvPr/>
        </p:nvSpPr>
        <p:spPr>
          <a:xfrm>
            <a:off x="674254" y="2587917"/>
            <a:ext cx="8759139" cy="2585323"/>
          </a:xfrm>
          <a:prstGeom prst="rect">
            <a:avLst/>
          </a:prstGeom>
          <a:noFill/>
        </p:spPr>
        <p:txBody>
          <a:bodyPr wrap="square">
            <a:spAutoFit/>
          </a:bodyPr>
          <a:lstStyle/>
          <a:p>
            <a:r>
              <a:rPr lang="tr-TR" dirty="0">
                <a:hlinkClick r:id="rId5"/>
              </a:rPr>
              <a:t>https://tonyamyo.trabzon.edu.tr/S/3621/misyon-vizyon</a:t>
            </a:r>
          </a:p>
          <a:p>
            <a:endParaRPr lang="tr-TR" dirty="0">
              <a:hlinkClick r:id="rId5"/>
            </a:endParaRPr>
          </a:p>
          <a:p>
            <a:r>
              <a:rPr lang="tr-TR" dirty="0">
                <a:hlinkClick r:id="rId5"/>
              </a:rPr>
              <a:t>https://tonyamyo.trabzon.edu.tr/Share/B4CF96A5A381CFEEBD67659C60994485</a:t>
            </a:r>
            <a:endParaRPr lang="tr-TR" dirty="0"/>
          </a:p>
          <a:p>
            <a:endParaRPr lang="tr-TR" dirty="0"/>
          </a:p>
          <a:p>
            <a:r>
              <a:rPr lang="tr-TR" dirty="0">
                <a:hlinkClick r:id="rId6"/>
              </a:rPr>
              <a:t>https://tonyamyo.trabzon.edu.tr/S/3698/ic-ve-dis-paydaslar</a:t>
            </a:r>
            <a:r>
              <a:rPr lang="tr-TR" dirty="0"/>
              <a:t> </a:t>
            </a:r>
          </a:p>
          <a:p>
            <a:endParaRPr lang="tr-TR" dirty="0"/>
          </a:p>
          <a:p>
            <a:r>
              <a:rPr lang="tr-TR" dirty="0">
                <a:hlinkClick r:id="rId7"/>
              </a:rPr>
              <a:t>https://tonyamyo.trabzon.edu.tr/S/3659/politikalarimiz</a:t>
            </a:r>
            <a:r>
              <a:rPr lang="tr-TR" dirty="0"/>
              <a:t> </a:t>
            </a:r>
          </a:p>
          <a:p>
            <a:endParaRPr lang="tr-TR" dirty="0"/>
          </a:p>
          <a:p>
            <a:r>
              <a:rPr lang="tr-TR" dirty="0">
                <a:hlinkClick r:id="rId8"/>
              </a:rPr>
              <a:t>https://tonyamyo.trabzon.edu.tr/S/3679/stratejik-plan</a:t>
            </a:r>
            <a:r>
              <a:rPr lang="tr-TR" dirty="0"/>
              <a:t> </a:t>
            </a:r>
          </a:p>
        </p:txBody>
      </p:sp>
      <p:sp>
        <p:nvSpPr>
          <p:cNvPr id="7" name="Metin kutusu 6">
            <a:extLst>
              <a:ext uri="{FF2B5EF4-FFF2-40B4-BE49-F238E27FC236}">
                <a16:creationId xmlns:a16="http://schemas.microsoft.com/office/drawing/2014/main" id="{8F67F41E-FFA9-FFC8-C707-A62FD96A62D8}"/>
              </a:ext>
            </a:extLst>
          </p:cNvPr>
          <p:cNvSpPr txBox="1"/>
          <p:nvPr/>
        </p:nvSpPr>
        <p:spPr>
          <a:xfrm>
            <a:off x="0" y="943300"/>
            <a:ext cx="12192000" cy="369332"/>
          </a:xfrm>
          <a:prstGeom prst="rect">
            <a:avLst/>
          </a:prstGeom>
          <a:noFill/>
        </p:spPr>
        <p:txBody>
          <a:bodyPr wrap="square" rtlCol="0">
            <a:spAutoFit/>
          </a:bodyPr>
          <a:lstStyle/>
          <a:p>
            <a:pPr algn="ctr"/>
            <a:r>
              <a:rPr lang="tr-TR" b="1" i="1" dirty="0">
                <a:solidFill>
                  <a:srgbClr val="00B050"/>
                </a:solidFill>
              </a:rPr>
              <a:t>Kaynaklar</a:t>
            </a:r>
          </a:p>
        </p:txBody>
      </p:sp>
    </p:spTree>
    <p:extLst>
      <p:ext uri="{BB962C8B-B14F-4D97-AF65-F5344CB8AC3E}">
        <p14:creationId xmlns:p14="http://schemas.microsoft.com/office/powerpoint/2010/main" val="250382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767602" y="2853938"/>
            <a:ext cx="10656795" cy="11501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Bu sunumun amacı; PUKÖ döngüsünü teorik olarak anlatmak değil; </a:t>
            </a: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sisteminin birimlerde nasıl kurulacağını, nasıl işletileceğini ve akreditasyona nasıl somut ve kanıta dayalı şekilde hazırlanılacağını </a:t>
            </a:r>
            <a:r>
              <a:rPr kumimoji="0" lang="tr-TR"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gösteren uygulanabilir bir yol haritası sunmaktır.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680468" y="882353"/>
            <a:ext cx="8831062" cy="491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A</a:t>
            </a:r>
            <a:r>
              <a:rPr kumimoji="0" lang="tr-TR" sz="2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macımız</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Tree>
    <p:extLst>
      <p:ext uri="{BB962C8B-B14F-4D97-AF65-F5344CB8AC3E}">
        <p14:creationId xmlns:p14="http://schemas.microsoft.com/office/powerpoint/2010/main" val="3824434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771385" y="5345728"/>
            <a:ext cx="10649229" cy="41145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Öz görevler, </a:t>
            </a:r>
            <a:r>
              <a:rPr kumimoji="0" lang="tr-TR" sz="1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birimin ne yapmak istediğini değil, ne yapmak zorunda olduğunu tanımlar.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Öz Görevlerimiz</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9" name="Metin kutusu 8">
            <a:extLst>
              <a:ext uri="{FF2B5EF4-FFF2-40B4-BE49-F238E27FC236}">
                <a16:creationId xmlns:a16="http://schemas.microsoft.com/office/drawing/2014/main" id="{684FDB2A-1FCD-D261-F174-9BB784F2E0E7}"/>
              </a:ext>
            </a:extLst>
          </p:cNvPr>
          <p:cNvSpPr txBox="1"/>
          <p:nvPr/>
        </p:nvSpPr>
        <p:spPr>
          <a:xfrm>
            <a:off x="602332" y="1943622"/>
            <a:ext cx="10414549" cy="2996782"/>
          </a:xfrm>
          <a:prstGeom prst="rect">
            <a:avLst/>
          </a:prstGeom>
          <a:noFill/>
        </p:spPr>
        <p:txBody>
          <a:bodyPr wrap="square">
            <a:spAutoFit/>
          </a:bodyPr>
          <a:lstStyle/>
          <a:p>
            <a:pPr>
              <a:lnSpc>
                <a:spcPct val="150000"/>
              </a:lnSpc>
            </a:pPr>
            <a:r>
              <a:rPr lang="tr-TR" sz="1600" dirty="0">
                <a:latin typeface="Tahoma" panose="020B0604030504040204" pitchFamily="34" charset="0"/>
                <a:ea typeface="Tahoma" panose="020B0604030504040204" pitchFamily="34" charset="0"/>
                <a:cs typeface="Tahoma" panose="020B0604030504040204" pitchFamily="34" charset="0"/>
              </a:rPr>
              <a:t>    Öz görevler, </a:t>
            </a:r>
            <a:r>
              <a:rPr lang="tr-TR" sz="1600" dirty="0">
                <a:solidFill>
                  <a:srgbClr val="00B050"/>
                </a:solidFill>
                <a:latin typeface="Tahoma" panose="020B0604030504040204" pitchFamily="34" charset="0"/>
                <a:ea typeface="Tahoma" panose="020B0604030504040204" pitchFamily="34" charset="0"/>
                <a:cs typeface="Tahoma" panose="020B0604030504040204" pitchFamily="34" charset="0"/>
              </a:rPr>
              <a:t>birimin mevzuat, kurumsal strateji, toplumsal ihtiyaçlar ve paydaş beklentileri doğrultusunda yerine getirmekle sorumlu olduğu temel faaliyet alanlarını ve kurumsal sorumluluklarını tanımlayan </a:t>
            </a:r>
            <a:r>
              <a:rPr lang="tr-TR" sz="1600" dirty="0">
                <a:latin typeface="Tahoma" panose="020B0604030504040204" pitchFamily="34" charset="0"/>
                <a:ea typeface="Tahoma" panose="020B0604030504040204" pitchFamily="34" charset="0"/>
                <a:cs typeface="Tahoma" panose="020B0604030504040204" pitchFamily="34" charset="0"/>
              </a:rPr>
              <a:t>ifadelerdir.</a:t>
            </a:r>
          </a:p>
          <a:p>
            <a:pPr>
              <a:lnSpc>
                <a:spcPct val="150000"/>
              </a:lnSpc>
            </a:pPr>
            <a:r>
              <a:rPr lang="tr-TR" sz="1600" dirty="0">
                <a:latin typeface="Tahoma" panose="020B0604030504040204" pitchFamily="34" charset="0"/>
                <a:ea typeface="Tahoma" panose="020B0604030504040204" pitchFamily="34" charset="0"/>
                <a:cs typeface="Tahoma" panose="020B0604030504040204" pitchFamily="34" charset="0"/>
              </a:rPr>
              <a:t>Öz görevler; </a:t>
            </a:r>
          </a:p>
          <a:p>
            <a:pPr lvl="1">
              <a:lnSpc>
                <a:spcPct val="150000"/>
              </a:lnSpc>
            </a:pPr>
            <a:r>
              <a:rPr lang="tr-TR" sz="1600" b="1" dirty="0">
                <a:latin typeface="Tahoma" panose="020B0604030504040204" pitchFamily="34" charset="0"/>
                <a:ea typeface="Tahoma" panose="020B0604030504040204" pitchFamily="34" charset="0"/>
                <a:cs typeface="Tahoma" panose="020B0604030504040204" pitchFamily="34" charset="0"/>
              </a:rPr>
              <a:t>Birimin: </a:t>
            </a:r>
          </a:p>
          <a:p>
            <a:pPr marL="1200150" lvl="2" indent="-285750">
              <a:lnSpc>
                <a:spcPct val="150000"/>
              </a:lnSpc>
              <a:buFont typeface="Wingdings" panose="05000000000000000000" pitchFamily="2" charset="2"/>
              <a:buChar char="§"/>
            </a:pPr>
            <a:r>
              <a:rPr lang="tr-TR" sz="1600" dirty="0">
                <a:latin typeface="Tahoma" panose="020B0604030504040204" pitchFamily="34" charset="0"/>
                <a:ea typeface="Tahoma" panose="020B0604030504040204" pitchFamily="34" charset="0"/>
                <a:cs typeface="Tahoma" panose="020B0604030504040204" pitchFamily="34" charset="0"/>
              </a:rPr>
              <a:t>Neyi yapmak zorunda olduğunu, </a:t>
            </a:r>
          </a:p>
          <a:p>
            <a:pPr marL="1200150" lvl="2" indent="-285750">
              <a:lnSpc>
                <a:spcPct val="150000"/>
              </a:lnSpc>
              <a:buFont typeface="Wingdings" panose="05000000000000000000" pitchFamily="2" charset="2"/>
              <a:buChar char="§"/>
            </a:pPr>
            <a:r>
              <a:rPr lang="tr-TR" sz="1600" dirty="0">
                <a:latin typeface="Tahoma" panose="020B0604030504040204" pitchFamily="34" charset="0"/>
                <a:ea typeface="Tahoma" panose="020B0604030504040204" pitchFamily="34" charset="0"/>
                <a:cs typeface="Tahoma" panose="020B0604030504040204" pitchFamily="34" charset="0"/>
              </a:rPr>
              <a:t>Hangi alanlarda hizmet verdiğini, </a:t>
            </a:r>
          </a:p>
          <a:p>
            <a:pPr marL="1200150" lvl="2" indent="-285750">
              <a:lnSpc>
                <a:spcPct val="150000"/>
              </a:lnSpc>
              <a:buFont typeface="Wingdings" panose="05000000000000000000" pitchFamily="2" charset="2"/>
              <a:buChar char="§"/>
            </a:pPr>
            <a:r>
              <a:rPr lang="tr-TR" sz="1600" dirty="0">
                <a:latin typeface="Tahoma" panose="020B0604030504040204" pitchFamily="34" charset="0"/>
                <a:ea typeface="Tahoma" panose="020B0604030504040204" pitchFamily="34" charset="0"/>
                <a:cs typeface="Tahoma" panose="020B0604030504040204" pitchFamily="34" charset="0"/>
              </a:rPr>
              <a:t>Hangi sorumlulukları üstlendiğini ortaya koyar.  </a:t>
            </a:r>
          </a:p>
          <a:p>
            <a:pPr marL="1200150" lvl="2" indent="-285750">
              <a:lnSpc>
                <a:spcPct val="150000"/>
              </a:lnSpc>
              <a:buFont typeface="Wingdings" panose="05000000000000000000" pitchFamily="2" charset="2"/>
              <a:buChar char="§"/>
            </a:pPr>
            <a:r>
              <a:rPr lang="tr-TR" sz="1600" dirty="0">
                <a:latin typeface="Tahoma" panose="020B0604030504040204" pitchFamily="34" charset="0"/>
                <a:ea typeface="Tahoma" panose="020B0604030504040204" pitchFamily="34" charset="0"/>
                <a:cs typeface="Tahoma" panose="020B0604030504040204" pitchFamily="34" charset="0"/>
              </a:rPr>
              <a:t>Kalite sisteminin faaliyet çerçevesini belirler.</a:t>
            </a:r>
          </a:p>
        </p:txBody>
      </p:sp>
    </p:spTree>
    <p:extLst>
      <p:ext uri="{BB962C8B-B14F-4D97-AF65-F5344CB8AC3E}">
        <p14:creationId xmlns:p14="http://schemas.microsoft.com/office/powerpoint/2010/main" val="6053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58916" y="679700"/>
            <a:ext cx="10316720" cy="6947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Öz görevler kavramı </a:t>
            </a:r>
            <a:r>
              <a:rPr kumimoji="0" lang="tr-TR"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MEDEK’te</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açık bir başlık olarak yer alırken, diğer kalite ve akreditasyon modellerinde program amaçları, kurumsal rol ve faaliyet alanları içinde bütünleşik olarak değerlendirilir.</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8" name="Resim 7" descr="metin, ekran görüntüsü, yazı tipi, sayı, numara içeren bir resim&#10;&#10;Açıklama otomatik olarak oluşturuldu">
            <a:extLst>
              <a:ext uri="{FF2B5EF4-FFF2-40B4-BE49-F238E27FC236}">
                <a16:creationId xmlns:a16="http://schemas.microsoft.com/office/drawing/2014/main" id="{800549EA-80FE-A4CD-132A-74626AEE5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15772"/>
            <a:ext cx="5925955" cy="4394396"/>
          </a:xfrm>
          <a:prstGeom prst="rect">
            <a:avLst/>
          </a:prstGeom>
        </p:spPr>
      </p:pic>
      <p:sp>
        <p:nvSpPr>
          <p:cNvPr id="2" name="Metin kutusu 1">
            <a:extLst>
              <a:ext uri="{FF2B5EF4-FFF2-40B4-BE49-F238E27FC236}">
                <a16:creationId xmlns:a16="http://schemas.microsoft.com/office/drawing/2014/main" id="{9E0A84FA-5BDE-2536-DDE5-E23CCDDCB56C}"/>
              </a:ext>
            </a:extLst>
          </p:cNvPr>
          <p:cNvSpPr txBox="1"/>
          <p:nvPr/>
        </p:nvSpPr>
        <p:spPr>
          <a:xfrm>
            <a:off x="258916" y="2758463"/>
            <a:ext cx="5356793" cy="134107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Birimin Öz görevlerinin yazılı olarak oluşturulması için kararların alınması.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Varsa Üniversite Öz görevleri ile uyumunun analiz edileceğine dair kararların olması. </a:t>
            </a:r>
          </a:p>
        </p:txBody>
      </p:sp>
    </p:spTree>
    <p:extLst>
      <p:ext uri="{BB962C8B-B14F-4D97-AF65-F5344CB8AC3E}">
        <p14:creationId xmlns:p14="http://schemas.microsoft.com/office/powerpoint/2010/main" val="13398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içeren bir resim&#10;&#10;Açıklama otomatik olarak oluşturuldu">
            <a:extLst>
              <a:ext uri="{FF2B5EF4-FFF2-40B4-BE49-F238E27FC236}">
                <a16:creationId xmlns:a16="http://schemas.microsoft.com/office/drawing/2014/main" id="{D4C6C618-38EB-676B-D5EE-385EFE827228}"/>
              </a:ext>
            </a:extLst>
          </p:cNvPr>
          <p:cNvPicPr>
            <a:picLocks noChangeAspect="1"/>
          </p:cNvPicPr>
          <p:nvPr/>
        </p:nvPicPr>
        <p:blipFill rotWithShape="1">
          <a:blip r:embed="rId5">
            <a:extLst>
              <a:ext uri="{28A0092B-C50C-407E-A947-70E740481C1C}">
                <a14:useLocalDpi xmlns:a14="http://schemas.microsoft.com/office/drawing/2010/main" val="0"/>
              </a:ext>
            </a:extLst>
          </a:blip>
          <a:srcRect l="4590" r="5701" b="8900"/>
          <a:stretch/>
        </p:blipFill>
        <p:spPr>
          <a:xfrm>
            <a:off x="3094505" y="636606"/>
            <a:ext cx="6002990" cy="2613890"/>
          </a:xfrm>
          <a:prstGeom prst="rect">
            <a:avLst/>
          </a:prstGeom>
        </p:spPr>
      </p:pic>
      <p:pic>
        <p:nvPicPr>
          <p:cNvPr id="8" name="Resim 7" descr="metin, ekran görüntüsü, yazı tipi, doküman, belge içeren bir resim&#10;&#10;Açıklama otomatik olarak oluşturuldu">
            <a:extLst>
              <a:ext uri="{FF2B5EF4-FFF2-40B4-BE49-F238E27FC236}">
                <a16:creationId xmlns:a16="http://schemas.microsoft.com/office/drawing/2014/main" id="{9F63E2D1-1080-5FB0-0C37-B47941CD9E94}"/>
              </a:ext>
            </a:extLst>
          </p:cNvPr>
          <p:cNvPicPr>
            <a:picLocks noChangeAspect="1"/>
          </p:cNvPicPr>
          <p:nvPr/>
        </p:nvPicPr>
        <p:blipFill rotWithShape="1">
          <a:blip r:embed="rId6">
            <a:extLst>
              <a:ext uri="{28A0092B-C50C-407E-A947-70E740481C1C}">
                <a14:useLocalDpi xmlns:a14="http://schemas.microsoft.com/office/drawing/2010/main" val="0"/>
              </a:ext>
            </a:extLst>
          </a:blip>
          <a:srcRect t="58"/>
          <a:stretch/>
        </p:blipFill>
        <p:spPr>
          <a:xfrm>
            <a:off x="0" y="3309595"/>
            <a:ext cx="3453319" cy="3534589"/>
          </a:xfrm>
          <a:prstGeom prst="rect">
            <a:avLst/>
          </a:prstGeom>
        </p:spPr>
      </p:pic>
      <p:pic>
        <p:nvPicPr>
          <p:cNvPr id="11" name="Resim 10" descr="metin, ekran görüntüsü, yazı tipi, doküman, belge içeren bir resim&#10;&#10;Açıklama otomatik olarak oluşturuldu">
            <a:extLst>
              <a:ext uri="{FF2B5EF4-FFF2-40B4-BE49-F238E27FC236}">
                <a16:creationId xmlns:a16="http://schemas.microsoft.com/office/drawing/2014/main" id="{13FB0183-DCD4-D26C-0C47-1B111F444A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319" y="3309596"/>
            <a:ext cx="3453319" cy="3548404"/>
          </a:xfrm>
          <a:prstGeom prst="rect">
            <a:avLst/>
          </a:prstGeom>
        </p:spPr>
      </p:pic>
      <p:pic>
        <p:nvPicPr>
          <p:cNvPr id="13" name="Resim 12" descr="metin, ekran görüntüsü, yazı tipi, sayı, numara içeren bir resim&#10;&#10;Açıklama otomatik olarak oluşturuldu">
            <a:extLst>
              <a:ext uri="{FF2B5EF4-FFF2-40B4-BE49-F238E27FC236}">
                <a16:creationId xmlns:a16="http://schemas.microsoft.com/office/drawing/2014/main" id="{48EA4C0C-445B-37B9-2AA7-02EAAAB324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0184" y="3309595"/>
            <a:ext cx="5339202" cy="3548405"/>
          </a:xfrm>
          <a:prstGeom prst="rect">
            <a:avLst/>
          </a:prstGeom>
        </p:spPr>
      </p:pic>
      <p:sp>
        <p:nvSpPr>
          <p:cNvPr id="16" name="Ok: Sağ 15">
            <a:extLst>
              <a:ext uri="{FF2B5EF4-FFF2-40B4-BE49-F238E27FC236}">
                <a16:creationId xmlns:a16="http://schemas.microsoft.com/office/drawing/2014/main" id="{91A8111D-8413-16A1-F45D-1C66627A319A}"/>
              </a:ext>
            </a:extLst>
          </p:cNvPr>
          <p:cNvSpPr/>
          <p:nvPr/>
        </p:nvSpPr>
        <p:spPr>
          <a:xfrm rot="2018186">
            <a:off x="4933868" y="1205203"/>
            <a:ext cx="904673" cy="24319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k: Sağ 16">
            <a:extLst>
              <a:ext uri="{FF2B5EF4-FFF2-40B4-BE49-F238E27FC236}">
                <a16:creationId xmlns:a16="http://schemas.microsoft.com/office/drawing/2014/main" id="{3D8FCF0B-B25A-6B6E-3634-9F86313BC6AC}"/>
              </a:ext>
            </a:extLst>
          </p:cNvPr>
          <p:cNvSpPr/>
          <p:nvPr/>
        </p:nvSpPr>
        <p:spPr>
          <a:xfrm rot="2018186">
            <a:off x="6454302" y="6370794"/>
            <a:ext cx="904673" cy="24319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k: Sağ 17">
            <a:extLst>
              <a:ext uri="{FF2B5EF4-FFF2-40B4-BE49-F238E27FC236}">
                <a16:creationId xmlns:a16="http://schemas.microsoft.com/office/drawing/2014/main" id="{9F118404-E212-DE8D-5D2D-5F68FAADB775}"/>
              </a:ext>
            </a:extLst>
          </p:cNvPr>
          <p:cNvSpPr/>
          <p:nvPr/>
        </p:nvSpPr>
        <p:spPr>
          <a:xfrm rot="3443435">
            <a:off x="53536" y="3187998"/>
            <a:ext cx="904673" cy="24319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k: Sağ 18">
            <a:extLst>
              <a:ext uri="{FF2B5EF4-FFF2-40B4-BE49-F238E27FC236}">
                <a16:creationId xmlns:a16="http://schemas.microsoft.com/office/drawing/2014/main" id="{E486AC02-C355-E138-4E2C-E8AA608862BA}"/>
              </a:ext>
            </a:extLst>
          </p:cNvPr>
          <p:cNvSpPr/>
          <p:nvPr/>
        </p:nvSpPr>
        <p:spPr>
          <a:xfrm rot="20638353">
            <a:off x="3290578" y="4014064"/>
            <a:ext cx="904673" cy="24319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19332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6258" y="2310995"/>
            <a:ext cx="7761196" cy="1993110"/>
          </a:xfrm>
          <a:prstGeom prst="rect">
            <a:avLst/>
          </a:prstGeom>
          <a:noFill/>
        </p:spPr>
        <p:txBody>
          <a:bodyPr wrap="square">
            <a:spAutoFit/>
          </a:bodyPr>
          <a:lstStyle/>
          <a:p>
            <a:pPr>
              <a:lnSpc>
                <a:spcPct val="200000"/>
              </a:lnSpc>
            </a:pPr>
            <a:r>
              <a:rPr lang="tr-TR" sz="1600" dirty="0">
                <a:hlinkClick r:id="rId5"/>
              </a:rPr>
              <a:t>https://tonyamyo.trabzon.edu.tr/S/7256/oz-gorevlerimiz</a:t>
            </a:r>
          </a:p>
          <a:p>
            <a:pPr>
              <a:lnSpc>
                <a:spcPct val="200000"/>
              </a:lnSpc>
            </a:pPr>
            <a:r>
              <a:rPr lang="tr-TR" sz="1600" dirty="0">
                <a:hlinkClick r:id="rId5"/>
              </a:rPr>
              <a:t>https://tonyamyo.trabzon.edu.tr/Share/B4CF96A5A381CFEEBD67659C60994485</a:t>
            </a:r>
            <a:endParaRPr lang="tr-TR" sz="1600" dirty="0"/>
          </a:p>
          <a:p>
            <a:pPr>
              <a:lnSpc>
                <a:spcPct val="200000"/>
              </a:lnSpc>
            </a:pPr>
            <a:r>
              <a:rPr lang="tr-TR" sz="1600" dirty="0">
                <a:hlinkClick r:id="rId6"/>
              </a:rPr>
              <a:t>https://tonyamyo.trabzon.edu.tr/Share/17BE155001AD9122CC4957375EFCCD9E</a:t>
            </a:r>
            <a:r>
              <a:rPr lang="tr-TR" sz="1600" dirty="0"/>
              <a:t> </a:t>
            </a:r>
          </a:p>
          <a:p>
            <a:pPr>
              <a:lnSpc>
                <a:spcPct val="200000"/>
              </a:lnSpc>
            </a:pPr>
            <a:r>
              <a:rPr lang="tr-TR" sz="1600" dirty="0">
                <a:hlinkClick r:id="rId7"/>
              </a:rPr>
              <a:t>https://tonyamyo.trabzon.edu.tr/Share/70F3F8439C2A9F9A85D49127902016A7</a:t>
            </a:r>
            <a:r>
              <a:rPr lang="tr-TR" sz="1600" dirty="0"/>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algn="ctr"/>
            <a:r>
              <a:rPr lang="tr-TR" b="1" i="1" dirty="0">
                <a:solidFill>
                  <a:srgbClr val="00B050"/>
                </a:solidFill>
              </a:rPr>
              <a:t>Kaynaklar</a:t>
            </a:r>
          </a:p>
        </p:txBody>
      </p:sp>
    </p:spTree>
    <p:extLst>
      <p:ext uri="{BB962C8B-B14F-4D97-AF65-F5344CB8AC3E}">
        <p14:creationId xmlns:p14="http://schemas.microsoft.com/office/powerpoint/2010/main" val="390656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3769420" y="2816741"/>
            <a:ext cx="4653159" cy="2303451"/>
          </a:xfrm>
          <a:prstGeom prst="rect">
            <a:avLst/>
          </a:prstGeom>
          <a:noFill/>
        </p:spPr>
        <p:txBody>
          <a:bodyPr wrap="square">
            <a:spAutoFit/>
          </a:bodyPr>
          <a:lstStyle/>
          <a:p>
            <a:pPr marL="342900" indent="-342900">
              <a:lnSpc>
                <a:spcPct val="115000"/>
              </a:lnSpc>
              <a:buFont typeface="+mj-lt"/>
              <a:buAutoNum type="arabicPeriod"/>
            </a:pPr>
            <a:r>
              <a:rPr lang="tr-TR" kern="100" dirty="0">
                <a:effectLst/>
                <a:ea typeface="Tahoma" panose="020B0604030504040204" pitchFamily="34" charset="0"/>
                <a:cs typeface="Tahoma" panose="020B0604030504040204" pitchFamily="34" charset="0"/>
              </a:rPr>
              <a:t>Eğitim ve Öğretim Politikası</a:t>
            </a:r>
          </a:p>
          <a:p>
            <a:pPr marL="342900" indent="-342900">
              <a:lnSpc>
                <a:spcPct val="115000"/>
              </a:lnSpc>
              <a:buFont typeface="+mj-lt"/>
              <a:buAutoNum type="arabicPeriod"/>
            </a:pPr>
            <a:r>
              <a:rPr lang="tr-TR" kern="100" dirty="0">
                <a:effectLst/>
                <a:ea typeface="Tahoma" panose="020B0604030504040204" pitchFamily="34" charset="0"/>
                <a:cs typeface="Tahoma" panose="020B0604030504040204" pitchFamily="34" charset="0"/>
              </a:rPr>
              <a:t>Araştırma ve Geliştirme (Ar-</a:t>
            </a:r>
            <a:r>
              <a:rPr lang="tr-TR" kern="100" dirty="0" err="1">
                <a:effectLst/>
                <a:ea typeface="Tahoma" panose="020B0604030504040204" pitchFamily="34" charset="0"/>
                <a:cs typeface="Tahoma" panose="020B0604030504040204" pitchFamily="34" charset="0"/>
              </a:rPr>
              <a:t>Ge</a:t>
            </a:r>
            <a:r>
              <a:rPr lang="tr-TR" kern="100" dirty="0">
                <a:effectLst/>
                <a:ea typeface="Tahoma" panose="020B0604030504040204" pitchFamily="34" charset="0"/>
                <a:cs typeface="Tahoma" panose="020B0604030504040204" pitchFamily="34" charset="0"/>
              </a:rPr>
              <a:t>) Politikası</a:t>
            </a:r>
          </a:p>
          <a:p>
            <a:pPr marL="342900" indent="-342900">
              <a:lnSpc>
                <a:spcPct val="115000"/>
              </a:lnSpc>
              <a:buFont typeface="+mj-lt"/>
              <a:buAutoNum type="arabicPeriod"/>
            </a:pPr>
            <a:r>
              <a:rPr lang="tr-TR" kern="100" dirty="0">
                <a:effectLst/>
                <a:ea typeface="Tahoma" panose="020B0604030504040204" pitchFamily="34" charset="0"/>
                <a:cs typeface="Tahoma" panose="020B0604030504040204" pitchFamily="34" charset="0"/>
              </a:rPr>
              <a:t>Toplumsal Katkı Politikası</a:t>
            </a:r>
          </a:p>
          <a:p>
            <a:pPr marL="342900" indent="-342900">
              <a:lnSpc>
                <a:spcPct val="115000"/>
              </a:lnSpc>
              <a:buFont typeface="+mj-lt"/>
              <a:buAutoNum type="arabicPeriod"/>
            </a:pPr>
            <a:r>
              <a:rPr lang="tr-TR" kern="100" dirty="0">
                <a:effectLst/>
                <a:ea typeface="Tahoma" panose="020B0604030504040204" pitchFamily="34" charset="0"/>
                <a:cs typeface="Tahoma" panose="020B0604030504040204" pitchFamily="34" charset="0"/>
              </a:rPr>
              <a:t>Yönetim Sistemi Politikası</a:t>
            </a:r>
          </a:p>
          <a:p>
            <a:pPr marL="342900" indent="-342900">
              <a:lnSpc>
                <a:spcPct val="115000"/>
              </a:lnSpc>
              <a:buFont typeface="+mj-lt"/>
              <a:buAutoNum type="arabicPeriod"/>
            </a:pPr>
            <a:r>
              <a:rPr lang="tr-TR" kern="100" dirty="0">
                <a:effectLst/>
                <a:ea typeface="Tahoma" panose="020B0604030504040204" pitchFamily="34" charset="0"/>
                <a:cs typeface="Tahoma" panose="020B0604030504040204" pitchFamily="34" charset="0"/>
              </a:rPr>
              <a:t>Uluslararasılaşma Politikası</a:t>
            </a:r>
          </a:p>
          <a:p>
            <a:pPr marL="342900" indent="-342900">
              <a:lnSpc>
                <a:spcPct val="115000"/>
              </a:lnSpc>
              <a:buFont typeface="+mj-lt"/>
              <a:buAutoNum type="arabicPeriod"/>
            </a:pPr>
            <a:r>
              <a:rPr lang="tr-TR" kern="100" dirty="0">
                <a:effectLst/>
                <a:ea typeface="Tahoma" panose="020B0604030504040204" pitchFamily="34" charset="0"/>
                <a:cs typeface="Tahoma" panose="020B0604030504040204" pitchFamily="34" charset="0"/>
              </a:rPr>
              <a:t>Mezun ve Paydaş İlişkileri Politikası</a:t>
            </a:r>
          </a:p>
          <a:p>
            <a:pPr marL="342900" indent="-342900">
              <a:lnSpc>
                <a:spcPct val="115000"/>
              </a:lnSpc>
              <a:spcAft>
                <a:spcPts val="800"/>
              </a:spcAft>
              <a:buFont typeface="+mj-lt"/>
              <a:buAutoNum type="arabicPeriod"/>
            </a:pPr>
            <a:r>
              <a:rPr lang="tr-TR" kern="100" dirty="0">
                <a:effectLst/>
                <a:ea typeface="Tahoma" panose="020B0604030504040204" pitchFamily="34" charset="0"/>
                <a:cs typeface="Tahoma" panose="020B0604030504040204" pitchFamily="34" charset="0"/>
              </a:rPr>
              <a:t>Etik İlkeler ve Davranış Kuralları</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 Politikalarımız</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8" name="Metin kutusu 7">
            <a:extLst>
              <a:ext uri="{FF2B5EF4-FFF2-40B4-BE49-F238E27FC236}">
                <a16:creationId xmlns:a16="http://schemas.microsoft.com/office/drawing/2014/main" id="{7D1395F5-F581-926D-DA67-E76C3F66B18E}"/>
              </a:ext>
            </a:extLst>
          </p:cNvPr>
          <p:cNvSpPr txBox="1"/>
          <p:nvPr/>
        </p:nvSpPr>
        <p:spPr>
          <a:xfrm>
            <a:off x="124691" y="1993091"/>
            <a:ext cx="11942618" cy="646331"/>
          </a:xfrm>
          <a:prstGeom prst="rect">
            <a:avLst/>
          </a:prstGeom>
          <a:noFill/>
        </p:spPr>
        <p:txBody>
          <a:bodyPr wrap="square">
            <a:spAutoFit/>
          </a:bodyPr>
          <a:lstStyle/>
          <a:p>
            <a:pPr algn="ctr"/>
            <a:r>
              <a:rPr lang="tr-TR" b="1" dirty="0"/>
              <a:t>Akreditasyon süreçlerinde politika belgeleri doğrudan istenmeyebilir; ancak </a:t>
            </a:r>
            <a:r>
              <a:rPr lang="tr-TR" b="1" i="1" dirty="0">
                <a:solidFill>
                  <a:srgbClr val="FF0000"/>
                </a:solidFill>
              </a:rPr>
              <a:t>bu politikaların içeriği program amaçları, sürekli iyileştirme, paydaş katılımı ve kalite güvencesi ölçütlerini karşılanmasından dolayı temel kanıt </a:t>
            </a:r>
            <a:r>
              <a:rPr lang="tr-TR" b="1" dirty="0"/>
              <a:t>kaynaklarından biridir</a:t>
            </a:r>
          </a:p>
        </p:txBody>
      </p:sp>
      <p:sp>
        <p:nvSpPr>
          <p:cNvPr id="12" name="Metin kutusu 11">
            <a:extLst>
              <a:ext uri="{FF2B5EF4-FFF2-40B4-BE49-F238E27FC236}">
                <a16:creationId xmlns:a16="http://schemas.microsoft.com/office/drawing/2014/main" id="{9AB52196-9C51-77D7-8A2B-2390768285A1}"/>
              </a:ext>
            </a:extLst>
          </p:cNvPr>
          <p:cNvSpPr txBox="1"/>
          <p:nvPr/>
        </p:nvSpPr>
        <p:spPr>
          <a:xfrm>
            <a:off x="406400" y="5370326"/>
            <a:ext cx="11379200" cy="646331"/>
          </a:xfrm>
          <a:prstGeom prst="rect">
            <a:avLst/>
          </a:prstGeom>
          <a:noFill/>
        </p:spPr>
        <p:txBody>
          <a:bodyPr wrap="square">
            <a:spAutoFit/>
          </a:bodyPr>
          <a:lstStyle/>
          <a:p>
            <a:pPr algn="ctr"/>
            <a:r>
              <a:rPr lang="tr-TR" b="1" dirty="0"/>
              <a:t>Kurum + Hangi alanda + Hangi yaklaşımı benimser + Hangi ilke doğrultusunda yürütür</a:t>
            </a:r>
          </a:p>
          <a:p>
            <a:pPr algn="ctr"/>
            <a:r>
              <a:rPr lang="tr-TR" dirty="0"/>
              <a:t>Örnek: “Kurumumuz eğitim-öğretim faaliyetlerini kalite güvencesi ve öğrenci odaklılık ilkeleri doğrultusunda yürütür.”</a:t>
            </a:r>
          </a:p>
        </p:txBody>
      </p:sp>
    </p:spTree>
    <p:extLst>
      <p:ext uri="{BB962C8B-B14F-4D97-AF65-F5344CB8AC3E}">
        <p14:creationId xmlns:p14="http://schemas.microsoft.com/office/powerpoint/2010/main" val="3144830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 name="Metin kutusu 1">
            <a:extLst>
              <a:ext uri="{FF2B5EF4-FFF2-40B4-BE49-F238E27FC236}">
                <a16:creationId xmlns:a16="http://schemas.microsoft.com/office/drawing/2014/main" id="{442F512D-91C0-36D1-3439-D28820152280}"/>
              </a:ext>
            </a:extLst>
          </p:cNvPr>
          <p:cNvSpPr txBox="1"/>
          <p:nvPr/>
        </p:nvSpPr>
        <p:spPr>
          <a:xfrm>
            <a:off x="158440" y="2274579"/>
            <a:ext cx="5853254" cy="328006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Birimin politikalarının yazılı olarak oluşturulması için kararların alınması.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Üniversite üst politikaları ile uyumunun analiz edileceğine dair kararların olması.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İç ve dış paydaş görüşleri alınacağına dair kararların alınması ve/veya öğrenci-personel</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dış paydaş-mezun anketlerine politikalara yönelik sorularının eklenmesi.</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Stratejik plan içerisinde politikalara yer verilmesi.</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Güvence Sistemi Takvimlerinde yeniden değerlendirmeye yönelik planlamanın olması.</a:t>
            </a:r>
          </a:p>
        </p:txBody>
      </p:sp>
      <p:pic>
        <p:nvPicPr>
          <p:cNvPr id="4" name="Resim 3" descr="metin, sayı, numara, ekran görüntüsü, yazı tipi içeren bir resim&#10;&#10;Açıklama otomatik olarak oluşturuldu">
            <a:extLst>
              <a:ext uri="{FF2B5EF4-FFF2-40B4-BE49-F238E27FC236}">
                <a16:creationId xmlns:a16="http://schemas.microsoft.com/office/drawing/2014/main" id="{34F68D5D-7D2C-DADB-798E-16990D7D4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660" y="1954156"/>
            <a:ext cx="5926900" cy="4191648"/>
          </a:xfrm>
          <a:prstGeom prst="rect">
            <a:avLst/>
          </a:prstGeom>
        </p:spPr>
      </p:pic>
    </p:spTree>
    <p:extLst>
      <p:ext uri="{BB962C8B-B14F-4D97-AF65-F5344CB8AC3E}">
        <p14:creationId xmlns:p14="http://schemas.microsoft.com/office/powerpoint/2010/main" val="4260285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8" name="Resim 7" descr="metin, ekran görüntüsü, yazı tipi, sayı, numara içeren bir resim&#10;&#10;Açıklama otomatik olarak oluşturuldu">
            <a:extLst>
              <a:ext uri="{FF2B5EF4-FFF2-40B4-BE49-F238E27FC236}">
                <a16:creationId xmlns:a16="http://schemas.microsoft.com/office/drawing/2014/main" id="{4E3F2611-01C2-9CAE-1D17-6C3300310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1471" y="1749097"/>
            <a:ext cx="7729057" cy="4556346"/>
          </a:xfrm>
          <a:prstGeom prst="rect">
            <a:avLst/>
          </a:prstGeom>
        </p:spPr>
      </p:pic>
    </p:spTree>
    <p:extLst>
      <p:ext uri="{BB962C8B-B14F-4D97-AF65-F5344CB8AC3E}">
        <p14:creationId xmlns:p14="http://schemas.microsoft.com/office/powerpoint/2010/main" val="3931618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6258" y="2310995"/>
            <a:ext cx="7761196"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https://tonyamyo.trabzon.edu.tr/S/3659/politikalarimiz</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https://tonyamyo.trabzon.edu.tr/Share/0614D723867DF92C90FE0628BC61C3E6</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https://besikduzumyo.trabzon.edu.tr/S/4155/kalite-politika-belgemiz</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https://carsibasimyo.trabzon.edu.tr/S/8987/kalite-politikalari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7412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 Liderlik planı</a:t>
            </a:r>
            <a:endParaRPr kumimoji="0" lang="tr-TR"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13" name="Metin kutusu 12">
            <a:extLst>
              <a:ext uri="{FF2B5EF4-FFF2-40B4-BE49-F238E27FC236}">
                <a16:creationId xmlns:a16="http://schemas.microsoft.com/office/drawing/2014/main" id="{B0AC418A-F066-A329-5913-873B68E87E77}"/>
              </a:ext>
            </a:extLst>
          </p:cNvPr>
          <p:cNvSpPr txBox="1"/>
          <p:nvPr/>
        </p:nvSpPr>
        <p:spPr>
          <a:xfrm>
            <a:off x="1676607" y="2245893"/>
            <a:ext cx="8382001" cy="263944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tr-TR" sz="1600" dirty="0"/>
              <a:t>Kurumsal </a:t>
            </a:r>
            <a:r>
              <a:rPr lang="tr-TR" sz="1600" b="1" dirty="0"/>
              <a:t>liderlik anlayışının yazılı ve sistematik hale getirilmesidir.</a:t>
            </a:r>
            <a:endParaRPr lang="tr-TR" sz="1600" dirty="0"/>
          </a:p>
          <a:p>
            <a:pPr marL="285750" indent="-285750">
              <a:lnSpc>
                <a:spcPct val="150000"/>
              </a:lnSpc>
              <a:buFont typeface="Arial" panose="020B0604020202020204" pitchFamily="34" charset="0"/>
              <a:buChar char="•"/>
            </a:pPr>
            <a:r>
              <a:rPr lang="tr-TR" sz="1600" dirty="0"/>
              <a:t>Yetki–sorumluluk–hesap verebilirlik çerçevesinin önceden tanımlanmadır.</a:t>
            </a:r>
          </a:p>
          <a:p>
            <a:pPr marL="285750" indent="-285750">
              <a:lnSpc>
                <a:spcPct val="150000"/>
              </a:lnSpc>
              <a:buFont typeface="Arial" panose="020B0604020202020204" pitchFamily="34" charset="0"/>
              <a:buChar char="•"/>
            </a:pPr>
            <a:r>
              <a:rPr lang="tr-TR" sz="1600" dirty="0"/>
              <a:t>Katılımcı yönetişim ve karar alma mekanizmalarının planlanmasıdır.</a:t>
            </a:r>
          </a:p>
          <a:p>
            <a:pPr marL="285750" indent="-285750">
              <a:lnSpc>
                <a:spcPct val="150000"/>
              </a:lnSpc>
              <a:buFont typeface="Arial" panose="020B0604020202020204" pitchFamily="34" charset="0"/>
              <a:buChar char="•"/>
            </a:pPr>
            <a:r>
              <a:rPr lang="tr-TR" sz="1600" dirty="0"/>
              <a:t>Kalite kültürünün üst yönetim tarafından </a:t>
            </a:r>
            <a:r>
              <a:rPr lang="tr-TR" sz="1600" b="1" dirty="0"/>
              <a:t>sahiplenildiğinin</a:t>
            </a:r>
            <a:r>
              <a:rPr lang="tr-TR" sz="1600" dirty="0"/>
              <a:t> gösterilmesidir.</a:t>
            </a:r>
          </a:p>
          <a:p>
            <a:pPr marL="285750" indent="-285750">
              <a:lnSpc>
                <a:spcPct val="150000"/>
              </a:lnSpc>
              <a:buFont typeface="Arial" panose="020B0604020202020204" pitchFamily="34" charset="0"/>
              <a:buChar char="•"/>
            </a:pPr>
            <a:r>
              <a:rPr lang="tr-TR" sz="1600" dirty="0" err="1"/>
              <a:t>PUKÖ’nün</a:t>
            </a:r>
            <a:r>
              <a:rPr lang="tr-TR" sz="1600" dirty="0"/>
              <a:t> </a:t>
            </a:r>
            <a:r>
              <a:rPr lang="tr-TR" sz="1600" b="1" dirty="0"/>
              <a:t>Planla</a:t>
            </a:r>
            <a:r>
              <a:rPr lang="tr-TR" sz="1600" dirty="0"/>
              <a:t> aşamasında “kim, neyi, hangi yetkiyle yapacak?” sorusuna net cevap</a:t>
            </a:r>
          </a:p>
          <a:p>
            <a:pPr marL="285750" indent="-285750">
              <a:lnSpc>
                <a:spcPct val="150000"/>
              </a:lnSpc>
              <a:buFont typeface="Arial" panose="020B0604020202020204" pitchFamily="34" charset="0"/>
              <a:buChar char="•"/>
            </a:pPr>
            <a:endParaRPr lang="tr-TR" sz="1600" b="1" dirty="0"/>
          </a:p>
          <a:p>
            <a:pPr>
              <a:lnSpc>
                <a:spcPct val="150000"/>
              </a:lnSpc>
            </a:pPr>
            <a:r>
              <a:rPr lang="tr-TR" sz="1600" b="1" dirty="0"/>
              <a:t>                      Akreditasyon için </a:t>
            </a:r>
            <a:r>
              <a:rPr lang="tr-TR" sz="1600" b="1" dirty="0">
                <a:solidFill>
                  <a:srgbClr val="FF0000"/>
                </a:solidFill>
              </a:rPr>
              <a:t>“yönetsel niyet + sistem kurgusu” </a:t>
            </a:r>
            <a:r>
              <a:rPr lang="tr-TR" sz="1600" b="1" dirty="0"/>
              <a:t>kanıtıdır.</a:t>
            </a:r>
            <a:endParaRPr lang="tr-TR" sz="1600" dirty="0"/>
          </a:p>
        </p:txBody>
      </p:sp>
    </p:spTree>
    <p:extLst>
      <p:ext uri="{BB962C8B-B14F-4D97-AF65-F5344CB8AC3E}">
        <p14:creationId xmlns:p14="http://schemas.microsoft.com/office/powerpoint/2010/main" val="428441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7" name="Resim 6" descr="metin, sayı, numara, yazı tipi, ekran görüntüsü içeren bir resim&#10;&#10;Açıklama otomatik olarak oluşturuldu">
            <a:extLst>
              <a:ext uri="{FF2B5EF4-FFF2-40B4-BE49-F238E27FC236}">
                <a16:creationId xmlns:a16="http://schemas.microsoft.com/office/drawing/2014/main" id="{C462175E-F47C-96BA-1293-96EEA4C59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618" y="2469341"/>
            <a:ext cx="5730485" cy="3166223"/>
          </a:xfrm>
          <a:prstGeom prst="rect">
            <a:avLst/>
          </a:prstGeom>
        </p:spPr>
      </p:pic>
      <p:sp>
        <p:nvSpPr>
          <p:cNvPr id="8" name="Rectangle 1">
            <a:extLst>
              <a:ext uri="{FF2B5EF4-FFF2-40B4-BE49-F238E27FC236}">
                <a16:creationId xmlns:a16="http://schemas.microsoft.com/office/drawing/2014/main" id="{6F429B16-C8D6-984D-4D8F-874E2FE4068F}"/>
              </a:ext>
            </a:extLst>
          </p:cNvPr>
          <p:cNvSpPr>
            <a:spLocks noChangeArrowheads="1"/>
          </p:cNvSpPr>
          <p:nvPr/>
        </p:nvSpPr>
        <p:spPr bwMode="auto">
          <a:xfrm>
            <a:off x="106897" y="2178734"/>
            <a:ext cx="6160654" cy="374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altLang="tr-TR" sz="1600" b="1" i="0" u="sng" strike="noStrike" cap="none" normalizeH="0" baseline="0" dirty="0">
                <a:ln>
                  <a:noFill/>
                </a:ln>
                <a:solidFill>
                  <a:schemeClr val="tx1"/>
                </a:solidFill>
                <a:effectLst/>
              </a:rPr>
              <a:t>YÖKAK:</a:t>
            </a:r>
            <a:r>
              <a:rPr kumimoji="0" lang="tr-TR" altLang="tr-TR" sz="1600" b="0" i="0" u="none" strike="noStrike" cap="none" normalizeH="0" baseline="0" dirty="0">
                <a:ln>
                  <a:noFill/>
                </a:ln>
                <a:solidFill>
                  <a:schemeClr val="tx1"/>
                </a:solidFill>
                <a:effectLst/>
              </a:rPr>
              <a:t> </a:t>
            </a:r>
            <a:r>
              <a:rPr kumimoji="0" lang="tr-TR" altLang="tr-TR" sz="1600" b="1" i="0" u="none" strike="noStrike" cap="none" normalizeH="0" baseline="0" dirty="0">
                <a:ln>
                  <a:noFill/>
                </a:ln>
                <a:solidFill>
                  <a:schemeClr val="tx1"/>
                </a:solidFill>
                <a:effectLst/>
              </a:rPr>
              <a:t>A.1 Liderlik ve Yönetişim</a:t>
            </a:r>
            <a:r>
              <a:rPr kumimoji="0" lang="tr-TR" altLang="tr-TR" sz="1600" b="0" i="0" u="none" strike="noStrike" cap="none" normalizeH="0" baseline="0" dirty="0">
                <a:ln>
                  <a:noFill/>
                </a:ln>
                <a:solidFill>
                  <a:schemeClr val="tx1"/>
                </a:solidFill>
                <a:effectLst/>
              </a:rPr>
              <a:t> alanının </a:t>
            </a:r>
            <a:r>
              <a:rPr kumimoji="0" lang="tr-TR" altLang="tr-TR" sz="1600" b="1" i="0" u="none" strike="noStrike" cap="none" normalizeH="0" baseline="0" dirty="0">
                <a:ln>
                  <a:noFill/>
                </a:ln>
                <a:solidFill>
                  <a:schemeClr val="tx1"/>
                </a:solidFill>
                <a:effectLst/>
              </a:rPr>
              <a:t>çekirdek planlama kanıtıdır</a:t>
            </a:r>
            <a:r>
              <a:rPr kumimoji="0" lang="tr-TR" altLang="tr-TR" sz="1600" b="0" i="0" u="none" strike="noStrike" cap="none" normalizeH="0" baseline="0" dirty="0">
                <a:ln>
                  <a:noFill/>
                </a:ln>
                <a:solidFill>
                  <a:schemeClr val="tx1"/>
                </a:solidFill>
                <a:effectLst/>
              </a:rPr>
              <a:t>.</a:t>
            </a:r>
          </a:p>
          <a:p>
            <a:pPr lvl="1" algn="just" eaLnBrk="0" fontAlgn="base" hangingPunct="0">
              <a:lnSpc>
                <a:spcPct val="150000"/>
              </a:lnSpc>
              <a:spcBef>
                <a:spcPct val="0"/>
              </a:spcBef>
              <a:spcAft>
                <a:spcPct val="0"/>
              </a:spcAft>
              <a:buFontTx/>
              <a:buChar char="•"/>
            </a:pPr>
            <a:r>
              <a:rPr kumimoji="0" lang="tr-TR" altLang="tr-TR" sz="1600" b="0" i="0" u="none" strike="noStrike" cap="none" normalizeH="0" baseline="0" dirty="0">
                <a:ln>
                  <a:noFill/>
                </a:ln>
                <a:solidFill>
                  <a:schemeClr val="tx1"/>
                </a:solidFill>
                <a:effectLst/>
              </a:rPr>
              <a:t>“Liderlik nasıl işliyor?” sorusuna </a:t>
            </a:r>
            <a:r>
              <a:rPr kumimoji="0" lang="tr-TR" altLang="tr-TR" sz="1600" b="1" i="0" u="none" strike="noStrike" cap="none" normalizeH="0" baseline="0" dirty="0">
                <a:ln>
                  <a:noFill/>
                </a:ln>
                <a:solidFill>
                  <a:schemeClr val="tx1"/>
                </a:solidFill>
                <a:effectLst/>
              </a:rPr>
              <a:t>belgeyle</a:t>
            </a:r>
            <a:r>
              <a:rPr kumimoji="0" lang="tr-TR" altLang="tr-TR" sz="1600" b="0" i="0" u="none" strike="noStrike" cap="none" normalizeH="0" baseline="0" dirty="0">
                <a:ln>
                  <a:noFill/>
                </a:ln>
                <a:solidFill>
                  <a:schemeClr val="tx1"/>
                </a:solidFill>
                <a:effectLst/>
              </a:rPr>
              <a:t> cevap verir.</a:t>
            </a: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altLang="tr-TR" sz="1600" b="1" i="0" u="sng" strike="noStrike" cap="none" normalizeH="0" baseline="0" dirty="0">
                <a:ln>
                  <a:noFill/>
                </a:ln>
                <a:solidFill>
                  <a:schemeClr val="tx1"/>
                </a:solidFill>
                <a:effectLst/>
              </a:rPr>
              <a:t>MEDEK</a:t>
            </a:r>
            <a:r>
              <a:rPr kumimoji="0" lang="tr-TR" altLang="tr-TR" sz="1600" b="1" i="0" strike="noStrike" cap="none" normalizeH="0" baseline="0" dirty="0">
                <a:ln>
                  <a:noFill/>
                </a:ln>
                <a:solidFill>
                  <a:schemeClr val="tx1"/>
                </a:solidFill>
                <a:effectLst/>
              </a:rPr>
              <a:t>: </a:t>
            </a:r>
            <a:r>
              <a:rPr kumimoji="0" lang="tr-TR" altLang="tr-TR" sz="1600" b="0" i="0" u="none" strike="noStrike" cap="none" normalizeH="0" baseline="0" dirty="0">
                <a:ln>
                  <a:noFill/>
                </a:ln>
                <a:solidFill>
                  <a:schemeClr val="tx1"/>
                </a:solidFill>
                <a:effectLst/>
              </a:rPr>
              <a:t>Ölçüt </a:t>
            </a:r>
            <a:r>
              <a:rPr kumimoji="0" lang="tr-TR" altLang="tr-TR" sz="1600" b="1" i="0" u="none" strike="noStrike" cap="none" normalizeH="0" baseline="0" dirty="0">
                <a:ln>
                  <a:noFill/>
                </a:ln>
                <a:solidFill>
                  <a:schemeClr val="tx1"/>
                </a:solidFill>
                <a:effectLst/>
              </a:rPr>
              <a:t>8 (Yönetim ve İdari Yapı)</a:t>
            </a:r>
            <a:r>
              <a:rPr kumimoji="0" lang="tr-TR" altLang="tr-TR" sz="1600" b="0" i="0" u="none" strike="noStrike" cap="none" normalizeH="0" baseline="0" dirty="0">
                <a:ln>
                  <a:noFill/>
                </a:ln>
                <a:solidFill>
                  <a:schemeClr val="tx1"/>
                </a:solidFill>
                <a:effectLst/>
              </a:rPr>
              <a:t> ve </a:t>
            </a:r>
            <a:r>
              <a:rPr kumimoji="0" lang="tr-TR" altLang="tr-TR" sz="1600" b="1" i="0" u="none" strike="noStrike" cap="none" normalizeH="0" baseline="0" dirty="0">
                <a:ln>
                  <a:noFill/>
                </a:ln>
                <a:solidFill>
                  <a:schemeClr val="tx1"/>
                </a:solidFill>
                <a:effectLst/>
              </a:rPr>
              <a:t>4 (Sürekli İyileştirme)</a:t>
            </a:r>
            <a:r>
              <a:rPr kumimoji="0" lang="tr-TR" altLang="tr-TR" sz="1600" b="0" i="0" u="none" strike="noStrike" cap="none" normalizeH="0" baseline="0" dirty="0">
                <a:ln>
                  <a:noFill/>
                </a:ln>
                <a:solidFill>
                  <a:schemeClr val="tx1"/>
                </a:solidFill>
                <a:effectLst/>
              </a:rPr>
              <a:t> için doğrudan kanıttır.</a:t>
            </a:r>
          </a:p>
          <a:p>
            <a:pPr lvl="1" algn="just" eaLnBrk="0" fontAlgn="base" hangingPunct="0">
              <a:lnSpc>
                <a:spcPct val="150000"/>
              </a:lnSpc>
              <a:spcBef>
                <a:spcPct val="0"/>
              </a:spcBef>
              <a:spcAft>
                <a:spcPct val="0"/>
              </a:spcAft>
              <a:buFontTx/>
              <a:buChar char="•"/>
            </a:pPr>
            <a:r>
              <a:rPr kumimoji="0" lang="tr-TR" altLang="tr-TR" sz="1600" b="0" i="0" u="none" strike="noStrike" cap="none" normalizeH="0" baseline="0" dirty="0">
                <a:ln>
                  <a:noFill/>
                </a:ln>
                <a:solidFill>
                  <a:schemeClr val="tx1"/>
                </a:solidFill>
                <a:effectLst/>
              </a:rPr>
              <a:t>“Yönetim kişiye bağlı mı, sisteme mi bağlı?” sorusunu kapatır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altLang="tr-TR" sz="1600" b="1" i="0" u="sng" strike="noStrike" cap="none" normalizeH="0" baseline="0" dirty="0">
                <a:ln>
                  <a:noFill/>
                </a:ln>
                <a:solidFill>
                  <a:schemeClr val="tx1"/>
                </a:solidFill>
                <a:effectLst/>
              </a:rPr>
              <a:t>MÜDEK:</a:t>
            </a:r>
            <a:r>
              <a:rPr kumimoji="0" lang="tr-TR" altLang="tr-TR" sz="1600" b="1" i="0" strike="noStrike" cap="none" normalizeH="0" baseline="0" dirty="0">
                <a:ln>
                  <a:noFill/>
                </a:ln>
                <a:solidFill>
                  <a:schemeClr val="tx1"/>
                </a:solidFill>
                <a:effectLst/>
              </a:rPr>
              <a:t> </a:t>
            </a:r>
            <a:r>
              <a:rPr kumimoji="0" lang="tr-TR" altLang="tr-TR" sz="1600" b="0" i="0" u="none" strike="noStrike" cap="none" normalizeH="0" baseline="0" dirty="0">
                <a:ln>
                  <a:noFill/>
                </a:ln>
                <a:solidFill>
                  <a:schemeClr val="tx1"/>
                </a:solidFill>
                <a:effectLst/>
              </a:rPr>
              <a:t>Ölçüt </a:t>
            </a:r>
            <a:r>
              <a:rPr kumimoji="0" lang="tr-TR" altLang="tr-TR" sz="1600" b="1" i="0" u="none" strike="noStrike" cap="none" normalizeH="0" baseline="0" dirty="0">
                <a:ln>
                  <a:noFill/>
                </a:ln>
                <a:solidFill>
                  <a:schemeClr val="tx1"/>
                </a:solidFill>
                <a:effectLst/>
              </a:rPr>
              <a:t>9 – Organizasyon ve Karar Alma Süreçleri</a:t>
            </a:r>
            <a:r>
              <a:rPr kumimoji="0" lang="tr-TR" altLang="tr-TR" sz="1600" b="0" i="0" u="none" strike="noStrike" cap="none" normalizeH="0" baseline="0" dirty="0">
                <a:ln>
                  <a:noFill/>
                </a:ln>
                <a:solidFill>
                  <a:schemeClr val="tx1"/>
                </a:solidFill>
                <a:effectLst/>
              </a:rPr>
              <a:t> için kritiktir.</a:t>
            </a:r>
          </a:p>
          <a:p>
            <a:pPr lvl="1" algn="just" eaLnBrk="0" fontAlgn="base" hangingPunct="0">
              <a:lnSpc>
                <a:spcPct val="150000"/>
              </a:lnSpc>
              <a:spcBef>
                <a:spcPct val="0"/>
              </a:spcBef>
              <a:spcAft>
                <a:spcPct val="0"/>
              </a:spcAft>
              <a:buFontTx/>
              <a:buChar char="•"/>
            </a:pPr>
            <a:r>
              <a:rPr kumimoji="0" lang="tr-TR" altLang="tr-TR" sz="1600" b="0" i="0" u="none" strike="noStrike" cap="none" normalizeH="0" baseline="0" dirty="0">
                <a:ln>
                  <a:noFill/>
                </a:ln>
                <a:solidFill>
                  <a:schemeClr val="tx1"/>
                </a:solidFill>
                <a:effectLst/>
              </a:rPr>
              <a:t>Liderlik planı yoksa, karar alma süreçleri </a:t>
            </a:r>
            <a:r>
              <a:rPr kumimoji="0" lang="tr-TR" altLang="tr-TR" sz="1600" b="1" i="0" u="none" strike="noStrike" cap="none" normalizeH="0" baseline="0" dirty="0">
                <a:ln>
                  <a:noFill/>
                </a:ln>
                <a:solidFill>
                  <a:schemeClr val="tx1"/>
                </a:solidFill>
                <a:effectLst/>
              </a:rPr>
              <a:t>zayıf</a:t>
            </a:r>
            <a:r>
              <a:rPr kumimoji="0" lang="tr-TR" altLang="tr-TR" sz="1600" b="0" i="0" u="none" strike="noStrike" cap="none" normalizeH="0" baseline="0" dirty="0">
                <a:ln>
                  <a:noFill/>
                </a:ln>
                <a:solidFill>
                  <a:schemeClr val="tx1"/>
                </a:solidFill>
                <a:effectLst/>
              </a:rPr>
              <a:t> kabul edilir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altLang="tr-TR" sz="1600" b="1" i="0" u="sng" strike="noStrike" cap="none" normalizeH="0" baseline="0" dirty="0">
                <a:ln>
                  <a:noFill/>
                </a:ln>
                <a:solidFill>
                  <a:schemeClr val="tx1"/>
                </a:solidFill>
                <a:effectLst/>
              </a:rPr>
              <a:t>EPDAD:</a:t>
            </a:r>
            <a:r>
              <a:rPr kumimoji="0" lang="tr-TR" altLang="tr-TR" sz="1600" b="1" i="0" strike="noStrike" cap="none" normalizeH="0" baseline="0" dirty="0">
                <a:ln>
                  <a:noFill/>
                </a:ln>
                <a:solidFill>
                  <a:schemeClr val="tx1"/>
                </a:solidFill>
                <a:effectLst/>
              </a:rPr>
              <a:t> </a:t>
            </a:r>
            <a:r>
              <a:rPr kumimoji="0" lang="tr-TR" altLang="tr-TR" sz="1600" b="1" i="0" u="none" strike="noStrike" cap="none" normalizeH="0" baseline="0" dirty="0">
                <a:ln>
                  <a:noFill/>
                </a:ln>
                <a:solidFill>
                  <a:schemeClr val="tx1"/>
                </a:solidFill>
                <a:effectLst/>
              </a:rPr>
              <a:t>Standart Alan 6 (Yönetim)</a:t>
            </a:r>
            <a:r>
              <a:rPr kumimoji="0" lang="tr-TR" altLang="tr-TR" sz="1600" b="0" i="0" u="none" strike="noStrike" cap="none" normalizeH="0" baseline="0" dirty="0">
                <a:ln>
                  <a:noFill/>
                </a:ln>
                <a:solidFill>
                  <a:schemeClr val="tx1"/>
                </a:solidFill>
                <a:effectLst/>
              </a:rPr>
              <a:t> ve </a:t>
            </a:r>
            <a:r>
              <a:rPr kumimoji="0" lang="tr-TR" altLang="tr-TR" sz="1600" b="1" i="0" u="none" strike="noStrike" cap="none" normalizeH="0" baseline="0" dirty="0">
                <a:ln>
                  <a:noFill/>
                </a:ln>
                <a:solidFill>
                  <a:schemeClr val="tx1"/>
                </a:solidFill>
                <a:effectLst/>
              </a:rPr>
              <a:t>7 (Kalite Güvencesi)</a:t>
            </a:r>
            <a:r>
              <a:rPr kumimoji="0" lang="tr-TR" altLang="tr-TR" sz="1600" b="0" i="0" u="none" strike="noStrike" cap="none" normalizeH="0" baseline="0" dirty="0">
                <a:ln>
                  <a:noFill/>
                </a:ln>
                <a:solidFill>
                  <a:schemeClr val="tx1"/>
                </a:solidFill>
                <a:effectLst/>
              </a:rPr>
              <a:t> kapsamında değerlendirilir.</a:t>
            </a:r>
          </a:p>
          <a:p>
            <a:pPr lvl="1" algn="just" eaLnBrk="0" fontAlgn="base" hangingPunct="0">
              <a:lnSpc>
                <a:spcPct val="150000"/>
              </a:lnSpc>
              <a:spcBef>
                <a:spcPct val="0"/>
              </a:spcBef>
              <a:spcAft>
                <a:spcPct val="0"/>
              </a:spcAft>
              <a:buFontTx/>
              <a:buChar char="•"/>
            </a:pPr>
            <a:r>
              <a:rPr kumimoji="0" lang="tr-TR" altLang="tr-TR" sz="1600" b="0" i="0" u="none" strike="noStrike" cap="none" normalizeH="0" baseline="0" dirty="0">
                <a:ln>
                  <a:noFill/>
                </a:ln>
                <a:solidFill>
                  <a:schemeClr val="tx1"/>
                </a:solidFill>
                <a:effectLst/>
              </a:rPr>
              <a:t>Liderliğin kaliteyi yönlendirme kapasitesi sorgulanır.</a:t>
            </a:r>
          </a:p>
        </p:txBody>
      </p:sp>
    </p:spTree>
    <p:extLst>
      <p:ext uri="{BB962C8B-B14F-4D97-AF65-F5344CB8AC3E}">
        <p14:creationId xmlns:p14="http://schemas.microsoft.com/office/powerpoint/2010/main" val="3213338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882353"/>
            <a:ext cx="12192000" cy="491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Sunum Akışı (İş Paketleri)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07D84F9A-1271-A6AA-0FA0-271BDF9A01E6}"/>
              </a:ext>
            </a:extLst>
          </p:cNvPr>
          <p:cNvSpPr txBox="1"/>
          <p:nvPr/>
        </p:nvSpPr>
        <p:spPr>
          <a:xfrm>
            <a:off x="490271" y="1815772"/>
            <a:ext cx="6096000" cy="4524315"/>
          </a:xfrm>
          <a:prstGeom prst="rect">
            <a:avLst/>
          </a:prstGeom>
          <a:noFill/>
        </p:spPr>
        <p:txBody>
          <a:bodyPr wrap="square">
            <a:spAutoFit/>
          </a:bodyPr>
          <a:lstStyle/>
          <a:p>
            <a:pPr marL="342900" indent="-342900">
              <a:buAutoNum type="arabicPeriod"/>
            </a:pPr>
            <a:r>
              <a:rPr lang="tr-TR" sz="1600" b="1" dirty="0"/>
              <a:t>Misyon – Vizyon</a:t>
            </a:r>
          </a:p>
          <a:p>
            <a:pPr marL="342900" indent="-342900">
              <a:buAutoNum type="arabicPeriod"/>
            </a:pPr>
            <a:r>
              <a:rPr lang="tr-TR" sz="1600" b="1" dirty="0"/>
              <a:t>Öz Görevlerimiz</a:t>
            </a:r>
          </a:p>
          <a:p>
            <a:pPr marL="342900" indent="-342900">
              <a:buAutoNum type="arabicPeriod"/>
            </a:pPr>
            <a:r>
              <a:rPr lang="tr-TR" sz="1600" b="1" dirty="0"/>
              <a:t>Politikalarımız</a:t>
            </a:r>
          </a:p>
          <a:p>
            <a:pPr marL="342900" indent="-342900">
              <a:buAutoNum type="arabicPeriod"/>
            </a:pPr>
            <a:r>
              <a:rPr lang="tr-TR" sz="1600" b="1" dirty="0"/>
              <a:t>Liderlik planı</a:t>
            </a:r>
          </a:p>
          <a:p>
            <a:pPr marL="342900" indent="-342900">
              <a:buAutoNum type="arabicPeriod"/>
            </a:pPr>
            <a:r>
              <a:rPr lang="tr-TR" sz="1600" b="1" dirty="0"/>
              <a:t>Organizasyon Şeması</a:t>
            </a:r>
          </a:p>
          <a:p>
            <a:pPr marL="342900" indent="-342900">
              <a:buAutoNum type="arabicPeriod"/>
            </a:pPr>
            <a:r>
              <a:rPr lang="tr-TR" sz="1600" b="1" dirty="0"/>
              <a:t>Mevcut Fiziki Altyapının Tanımlanması</a:t>
            </a:r>
          </a:p>
          <a:p>
            <a:pPr marL="342900" indent="-342900">
              <a:buAutoNum type="arabicPeriod"/>
            </a:pPr>
            <a:r>
              <a:rPr lang="tr-TR" sz="1600" b="1" dirty="0"/>
              <a:t>Birim Stratejik Planı</a:t>
            </a:r>
          </a:p>
          <a:p>
            <a:pPr marL="342900" indent="-342900">
              <a:buAutoNum type="arabicPeriod"/>
            </a:pPr>
            <a:r>
              <a:rPr lang="tr-TR" sz="1600" b="1" dirty="0"/>
              <a:t>Birim Kalite El Kitabı</a:t>
            </a:r>
          </a:p>
          <a:p>
            <a:pPr marL="342900" indent="-342900">
              <a:buAutoNum type="arabicPeriod"/>
            </a:pPr>
            <a:r>
              <a:rPr lang="tr-TR" sz="1600" b="1" dirty="0"/>
              <a:t>Birim Süreç Yönetimi El Kitabı</a:t>
            </a:r>
          </a:p>
          <a:p>
            <a:pPr marL="342900" indent="-342900">
              <a:buAutoNum type="arabicPeriod"/>
            </a:pPr>
            <a:r>
              <a:rPr lang="tr-TR" sz="1600" b="1" dirty="0"/>
              <a:t>Program ile ilgili veriler (Ders Bilgi Paketi)</a:t>
            </a:r>
          </a:p>
          <a:p>
            <a:pPr marL="342900" indent="-342900">
              <a:buAutoNum type="arabicPeriod"/>
            </a:pPr>
            <a:r>
              <a:rPr lang="tr-TR" sz="1600" b="1" dirty="0"/>
              <a:t>Ders Dağıtım Esasları</a:t>
            </a:r>
          </a:p>
          <a:p>
            <a:pPr marL="342900" indent="-342900">
              <a:buAutoNum type="arabicPeriod"/>
            </a:pPr>
            <a:r>
              <a:rPr lang="tr-TR" sz="1600" b="1" dirty="0"/>
              <a:t>Dönem Sonu İşlemleri</a:t>
            </a:r>
          </a:p>
          <a:p>
            <a:pPr marL="342900" indent="-342900">
              <a:buAutoNum type="arabicPeriod"/>
            </a:pPr>
            <a:r>
              <a:rPr lang="tr-TR" sz="1600" b="1" dirty="0"/>
              <a:t>Sınav Süreçleri: Hazırlık ve Uygulama Esasları</a:t>
            </a:r>
          </a:p>
          <a:p>
            <a:pPr marL="342900" indent="-342900">
              <a:buAutoNum type="arabicPeriod"/>
            </a:pPr>
            <a:r>
              <a:rPr lang="tr-TR" sz="1600" b="1" dirty="0"/>
              <a:t>Uygulamalı Sınav Süreçleri/ Beceri Rehberleri</a:t>
            </a:r>
          </a:p>
          <a:p>
            <a:pPr marL="342900" indent="-342900">
              <a:buAutoNum type="arabicPeriod"/>
            </a:pPr>
            <a:r>
              <a:rPr lang="tr-TR" sz="1600" b="1" dirty="0"/>
              <a:t>Sunum Hazırlama İlkeleri ve Şablonlar</a:t>
            </a:r>
          </a:p>
          <a:p>
            <a:pPr marL="342900" indent="-342900">
              <a:buAutoNum type="arabicPeriod"/>
            </a:pPr>
            <a:r>
              <a:rPr lang="tr-TR" sz="1600" b="1" dirty="0"/>
              <a:t>Laboratuvar Kullanım Esasları</a:t>
            </a:r>
          </a:p>
          <a:p>
            <a:pPr marL="342900" indent="-342900">
              <a:buAutoNum type="arabicPeriod"/>
            </a:pPr>
            <a:r>
              <a:rPr lang="tr-TR" sz="1600" b="1" dirty="0"/>
              <a:t>Öğrenci Uyum Rehberi/ Oryantasyon Programı</a:t>
            </a:r>
          </a:p>
          <a:p>
            <a:pPr marL="342900" indent="-342900">
              <a:buAutoNum type="arabicPeriod"/>
            </a:pPr>
            <a:endParaRPr lang="tr-TR" sz="1600" b="1" dirty="0"/>
          </a:p>
        </p:txBody>
      </p:sp>
      <p:sp>
        <p:nvSpPr>
          <p:cNvPr id="7" name="Metin kutusu 6">
            <a:extLst>
              <a:ext uri="{FF2B5EF4-FFF2-40B4-BE49-F238E27FC236}">
                <a16:creationId xmlns:a16="http://schemas.microsoft.com/office/drawing/2014/main" id="{285317C6-3223-64AA-FC4E-B2B0865EC47D}"/>
              </a:ext>
            </a:extLst>
          </p:cNvPr>
          <p:cNvSpPr txBox="1"/>
          <p:nvPr/>
        </p:nvSpPr>
        <p:spPr>
          <a:xfrm>
            <a:off x="5605729" y="1815771"/>
            <a:ext cx="6416226" cy="4278094"/>
          </a:xfrm>
          <a:prstGeom prst="rect">
            <a:avLst/>
          </a:prstGeom>
          <a:noFill/>
        </p:spPr>
        <p:txBody>
          <a:bodyPr wrap="square">
            <a:spAutoFit/>
          </a:bodyPr>
          <a:lstStyle/>
          <a:p>
            <a:pPr marL="342900" indent="-342900">
              <a:buFont typeface="+mj-lt"/>
              <a:buAutoNum type="arabicPeriod" startAt="18"/>
            </a:pPr>
            <a:r>
              <a:rPr lang="tr-TR" sz="1600" b="1" dirty="0"/>
              <a:t>İşletmede Mesleki Eğitim / Staj İşlemleri</a:t>
            </a:r>
          </a:p>
          <a:p>
            <a:pPr marL="342900" indent="-342900">
              <a:buFont typeface="+mj-lt"/>
              <a:buAutoNum type="arabicPeriod" startAt="18"/>
            </a:pPr>
            <a:r>
              <a:rPr lang="tr-TR" sz="1600" b="1" dirty="0"/>
              <a:t>Sınav Programları (Sınavlara İlişkin Belgeler/ Formlar)</a:t>
            </a:r>
          </a:p>
          <a:p>
            <a:pPr marL="342900" indent="-342900">
              <a:buFont typeface="+mj-lt"/>
              <a:buAutoNum type="arabicPeriod" startAt="18"/>
            </a:pPr>
            <a:r>
              <a:rPr lang="tr-TR" sz="1600" b="1" dirty="0"/>
              <a:t>Öğrenci Danışmanlıkları</a:t>
            </a:r>
          </a:p>
          <a:p>
            <a:pPr marL="342900" indent="-342900">
              <a:buFont typeface="+mj-lt"/>
              <a:buAutoNum type="arabicPeriod" startAt="18"/>
            </a:pPr>
            <a:r>
              <a:rPr lang="tr-TR" sz="1600" b="1" dirty="0"/>
              <a:t>Öğrenci Değişim Programları (Koordinatörlükler)</a:t>
            </a:r>
          </a:p>
          <a:p>
            <a:pPr marL="342900" indent="-342900">
              <a:buFont typeface="+mj-lt"/>
              <a:buAutoNum type="arabicPeriod" startAt="18"/>
            </a:pPr>
            <a:r>
              <a:rPr lang="tr-TR" sz="1600" b="1" dirty="0"/>
              <a:t>Öğrenci Kulüpleri</a:t>
            </a:r>
          </a:p>
          <a:p>
            <a:pPr marL="342900" indent="-342900">
              <a:buFont typeface="+mj-lt"/>
              <a:buAutoNum type="arabicPeriod" startAt="18"/>
            </a:pPr>
            <a:r>
              <a:rPr lang="tr-TR" sz="1600" b="1" dirty="0"/>
              <a:t>Kalite Güvence Sistemi Takvimleri</a:t>
            </a:r>
          </a:p>
          <a:p>
            <a:pPr marL="342900" indent="-342900">
              <a:buFont typeface="+mj-lt"/>
              <a:buAutoNum type="arabicPeriod" startAt="18"/>
            </a:pPr>
            <a:r>
              <a:rPr lang="tr-TR" sz="1600" b="1" dirty="0"/>
              <a:t>Komisyonlar / Kurullar</a:t>
            </a:r>
          </a:p>
          <a:p>
            <a:pPr marL="342900" indent="-342900">
              <a:buFont typeface="+mj-lt"/>
              <a:buAutoNum type="arabicPeriod" startAt="18"/>
            </a:pPr>
            <a:r>
              <a:rPr lang="tr-TR" sz="1600" b="1" dirty="0"/>
              <a:t>Hizmet Standartları</a:t>
            </a:r>
          </a:p>
          <a:p>
            <a:pPr marL="342900" indent="-342900">
              <a:buFont typeface="+mj-lt"/>
              <a:buAutoNum type="arabicPeriod" startAt="18"/>
            </a:pPr>
            <a:r>
              <a:rPr lang="tr-TR" sz="1600" b="1" dirty="0"/>
              <a:t>Görev Tanımları</a:t>
            </a:r>
          </a:p>
          <a:p>
            <a:pPr marL="342900" indent="-342900">
              <a:buFont typeface="+mj-lt"/>
              <a:buAutoNum type="arabicPeriod" startAt="18"/>
            </a:pPr>
            <a:r>
              <a:rPr lang="tr-TR" sz="1600" b="1" dirty="0"/>
              <a:t>Protokoller ve İşbirlikleri Listesi</a:t>
            </a:r>
          </a:p>
          <a:p>
            <a:pPr marL="342900" indent="-342900">
              <a:buFont typeface="+mj-lt"/>
              <a:buAutoNum type="arabicPeriod" startAt="18"/>
            </a:pPr>
            <a:r>
              <a:rPr lang="tr-TR" sz="1600" b="1" dirty="0"/>
              <a:t>Akademik / İdari Personel ve Öğrenci Standart Formları</a:t>
            </a:r>
          </a:p>
          <a:p>
            <a:pPr marL="342900" indent="-342900">
              <a:buFont typeface="+mj-lt"/>
              <a:buAutoNum type="arabicPeriod" startAt="18"/>
            </a:pPr>
            <a:r>
              <a:rPr lang="tr-TR" sz="1600" b="1" dirty="0"/>
              <a:t>Mezun ilişkileri</a:t>
            </a:r>
          </a:p>
          <a:p>
            <a:pPr marL="342900" indent="-342900">
              <a:buFont typeface="+mj-lt"/>
              <a:buAutoNum type="arabicPeriod" startAt="18"/>
            </a:pPr>
            <a:r>
              <a:rPr lang="tr-TR" sz="1600" b="1" dirty="0"/>
              <a:t>İstek, Şikayet ve Öneri</a:t>
            </a:r>
          </a:p>
          <a:p>
            <a:pPr marL="342900" indent="-342900">
              <a:buFont typeface="+mj-lt"/>
              <a:buAutoNum type="arabicPeriod" startAt="18"/>
            </a:pPr>
            <a:r>
              <a:rPr lang="tr-TR" sz="1600" b="1" dirty="0"/>
              <a:t>Geri Bildirim Anketleri</a:t>
            </a:r>
          </a:p>
          <a:p>
            <a:pPr marL="342900" indent="-342900">
              <a:buFont typeface="+mj-lt"/>
              <a:buAutoNum type="arabicPeriod" startAt="18"/>
            </a:pPr>
            <a:r>
              <a:rPr lang="tr-TR" sz="1600" b="1" dirty="0"/>
              <a:t>Akreditasyon sürecinde kanıtlar</a:t>
            </a:r>
          </a:p>
          <a:p>
            <a:pPr marL="342900" indent="-342900">
              <a:buFont typeface="+mj-lt"/>
              <a:buAutoNum type="arabicPeriod" startAt="18"/>
            </a:pPr>
            <a:r>
              <a:rPr lang="tr-TR" sz="1600" b="1" dirty="0"/>
              <a:t>Birim/Bölüm danışma kurulları</a:t>
            </a:r>
          </a:p>
          <a:p>
            <a:pPr marL="342900" indent="-342900">
              <a:buFont typeface="+mj-lt"/>
              <a:buAutoNum type="arabicPeriod" startAt="18"/>
            </a:pPr>
            <a:r>
              <a:rPr lang="tr-TR" sz="1600" b="1" dirty="0"/>
              <a:t>PUKÖ Döngüleri</a:t>
            </a:r>
          </a:p>
        </p:txBody>
      </p:sp>
    </p:spTree>
    <p:extLst>
      <p:ext uri="{BB962C8B-B14F-4D97-AF65-F5344CB8AC3E}">
        <p14:creationId xmlns:p14="http://schemas.microsoft.com/office/powerpoint/2010/main" val="1607630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9" name="Resim 8">
            <a:extLst>
              <a:ext uri="{FF2B5EF4-FFF2-40B4-BE49-F238E27FC236}">
                <a16:creationId xmlns:a16="http://schemas.microsoft.com/office/drawing/2014/main" id="{136FF3CF-F0EF-E2DD-EE26-89331807E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97356"/>
            <a:ext cx="6956690" cy="4611079"/>
          </a:xfrm>
          <a:prstGeom prst="rect">
            <a:avLst/>
          </a:prstGeom>
        </p:spPr>
      </p:pic>
      <p:pic>
        <p:nvPicPr>
          <p:cNvPr id="3" name="Resim 2" descr="metin, ekran görüntüsü, yazı tipi, doküman, belge içeren bir resim&#10;&#10;Açıklama otomatik olarak oluşturuldu">
            <a:extLst>
              <a:ext uri="{FF2B5EF4-FFF2-40B4-BE49-F238E27FC236}">
                <a16:creationId xmlns:a16="http://schemas.microsoft.com/office/drawing/2014/main" id="{0B2D46DE-D3A3-2455-0849-CD621407D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6689" y="2001368"/>
            <a:ext cx="5155861" cy="4003053"/>
          </a:xfrm>
          <a:prstGeom prst="rect">
            <a:avLst/>
          </a:prstGeom>
        </p:spPr>
      </p:pic>
    </p:spTree>
    <p:extLst>
      <p:ext uri="{BB962C8B-B14F-4D97-AF65-F5344CB8AC3E}">
        <p14:creationId xmlns:p14="http://schemas.microsoft.com/office/powerpoint/2010/main" val="1529350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6258" y="2310995"/>
            <a:ext cx="7761196"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https://tonyamyo.trabzon.edu.tr/S/8984/liderlik-plani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https://besikduzumyo.trabzon.edu.tr/S/9442/liderlik-plani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901096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00353" y="2361264"/>
            <a:ext cx="4313281" cy="3280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Organizasyon şeması; </a:t>
            </a:r>
            <a:r>
              <a:rPr kumimoji="0" lang="tr-TR" sz="1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kurumun/birimin yönetim, karar alma ve uygulama yapısını önceden tanımlayan temel planlama aracıdır.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aşamasında organizasyon şeması, kimin, hangi yetki ve sorumlulukla, hangi süreçten sorumlu olduğunu açık biçimde ortaya koyar.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PLANLAMA olmadan organizasyon şeması bir görsel; PLANLAMA ile birlikte ise bir yönetişim aracıdır.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Organizasyon Şeması</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7" name="Resim 6" descr="metin, ekran görüntüsü, yazı tipi, sayı, numara içeren bir resim&#10;&#10;Açıklama otomatik olarak oluşturuldu">
            <a:extLst>
              <a:ext uri="{FF2B5EF4-FFF2-40B4-BE49-F238E27FC236}">
                <a16:creationId xmlns:a16="http://schemas.microsoft.com/office/drawing/2014/main" id="{D6B01A29-9020-DE75-E65D-C67BD6F06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009" y="1739155"/>
            <a:ext cx="7405991" cy="4524282"/>
          </a:xfrm>
          <a:prstGeom prst="rect">
            <a:avLst/>
          </a:prstGeom>
        </p:spPr>
      </p:pic>
    </p:spTree>
    <p:extLst>
      <p:ext uri="{BB962C8B-B14F-4D97-AF65-F5344CB8AC3E}">
        <p14:creationId xmlns:p14="http://schemas.microsoft.com/office/powerpoint/2010/main" val="2229143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08549" y="2382414"/>
            <a:ext cx="10596760"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https://tonyamyo.trabzon.edu.tr/S/3634/organizasyon-semasi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https://carsibasimyo.trabzon.edu.tr/S/4206/organizasyon-semasi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https://besikduzumyo.trabzon.edu.tr/S/4154/organizasyon-semasi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https://ilahiyat.trabzon.edu.tr/Share/8D05E4D772C65F5217112655F50E45D4</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100096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380658" y="1923948"/>
            <a:ext cx="11497305" cy="3416320"/>
          </a:xfrm>
          <a:prstGeom prst="rect">
            <a:avLst/>
          </a:prstGeom>
          <a:noFill/>
        </p:spPr>
        <p:txBody>
          <a:bodyPr wrap="square">
            <a:spAutoFit/>
          </a:bodyPr>
          <a:lstStyle/>
          <a:p>
            <a:pPr algn="just"/>
            <a:r>
              <a:rPr lang="tr-TR" dirty="0"/>
              <a:t>      Fiziki imkânların analizi; </a:t>
            </a:r>
            <a:r>
              <a:rPr lang="tr-TR" i="1" dirty="0">
                <a:solidFill>
                  <a:srgbClr val="FF0000"/>
                </a:solidFill>
              </a:rPr>
              <a:t>mevcut altyapının eğitim-öğretim, program çıktıları ve stratejik hedeflerle uyumunun değerlendirilmesi, kapasite ve risklerin belirlenmesi ile önceliklerin tanımlanması yoluyla, </a:t>
            </a:r>
            <a:r>
              <a:rPr lang="tr-TR" dirty="0"/>
              <a:t>Yükseköğretim Kalite Kurulu, MEDEK, MÜDEK ve EPDAD ölçütleriyle uyumlu olarak PUKÖ döngüsünün PLANLAMA aşamasını oluşturmaktadır.</a:t>
            </a:r>
          </a:p>
          <a:p>
            <a:pPr algn="just"/>
            <a:endParaRPr lang="tr-TR" dirty="0"/>
          </a:p>
          <a:p>
            <a:pPr algn="just"/>
            <a:r>
              <a:rPr lang="tr-TR" b="1" dirty="0"/>
              <a:t>Yazılacaklar:</a:t>
            </a:r>
            <a:endParaRPr lang="tr-TR" dirty="0"/>
          </a:p>
          <a:p>
            <a:pPr marL="742950" lvl="1" indent="-285750" algn="just">
              <a:buFont typeface="Arial" panose="020B0604020202020204" pitchFamily="34" charset="0"/>
              <a:buChar char="•"/>
            </a:pPr>
            <a:r>
              <a:rPr lang="tr-TR" dirty="0"/>
              <a:t>Derslik sayısı ve kapasitesi</a:t>
            </a:r>
          </a:p>
          <a:p>
            <a:pPr marL="742950" lvl="1" indent="-285750" algn="just">
              <a:buFont typeface="Arial" panose="020B0604020202020204" pitchFamily="34" charset="0"/>
              <a:buChar char="•"/>
            </a:pPr>
            <a:r>
              <a:rPr lang="tr-TR" dirty="0"/>
              <a:t>Laboratuvar / uygulama alanları</a:t>
            </a:r>
          </a:p>
          <a:p>
            <a:pPr marL="742950" lvl="1" indent="-285750" algn="just">
              <a:buFont typeface="Arial" panose="020B0604020202020204" pitchFamily="34" charset="0"/>
              <a:buChar char="•"/>
            </a:pPr>
            <a:r>
              <a:rPr lang="tr-TR" dirty="0"/>
              <a:t>Akademik ve idari ofisler</a:t>
            </a:r>
          </a:p>
          <a:p>
            <a:pPr marL="742950" lvl="1" indent="-285750" algn="just">
              <a:buFont typeface="Arial" panose="020B0604020202020204" pitchFamily="34" charset="0"/>
              <a:buChar char="•"/>
            </a:pPr>
            <a:r>
              <a:rPr lang="tr-TR" dirty="0"/>
              <a:t>Ortak kullanım alanları (kütüphane, toplantı salonu vb.)</a:t>
            </a:r>
          </a:p>
          <a:p>
            <a:pPr marL="742950" lvl="1" indent="-285750" algn="just">
              <a:buFont typeface="Arial" panose="020B0604020202020204" pitchFamily="34" charset="0"/>
              <a:buChar char="•"/>
            </a:pPr>
            <a:r>
              <a:rPr lang="tr-TR" dirty="0"/>
              <a:t>Erişilebilirlik durumuna ilişkin genel çerçeve</a:t>
            </a:r>
          </a:p>
          <a:p>
            <a:pPr lvl="1" algn="just"/>
            <a:endParaRPr lang="tr-TR" dirty="0"/>
          </a:p>
          <a:p>
            <a:pPr algn="just"/>
            <a:r>
              <a:rPr lang="tr-TR" dirty="0"/>
              <a:t> </a:t>
            </a:r>
            <a:r>
              <a:rPr lang="tr-TR" b="1" dirty="0"/>
              <a:t>Amaç: </a:t>
            </a:r>
            <a:r>
              <a:rPr lang="tr-TR" dirty="0"/>
              <a:t>“Neye sahibiz?” sorusunun cevabı.</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 Mevcut Fiziki Altyapının Tanımlanması</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Tree>
    <p:extLst>
      <p:ext uri="{BB962C8B-B14F-4D97-AF65-F5344CB8AC3E}">
        <p14:creationId xmlns:p14="http://schemas.microsoft.com/office/powerpoint/2010/main" val="25147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a:extLst>
              <a:ext uri="{FF2B5EF4-FFF2-40B4-BE49-F238E27FC236}">
                <a16:creationId xmlns:a16="http://schemas.microsoft.com/office/drawing/2014/main" id="{87AA189A-B9FF-1F11-655F-D420231E6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037" y="584881"/>
            <a:ext cx="6835963" cy="5723555"/>
          </a:xfrm>
          <a:prstGeom prst="rect">
            <a:avLst/>
          </a:prstGeom>
        </p:spPr>
      </p:pic>
      <p:pic>
        <p:nvPicPr>
          <p:cNvPr id="4" name="Resim 3" descr="metin, ekran görüntüsü, paralel, yazı tipi içeren bir resim&#10;&#10;Açıklama otomatik olarak oluşturuldu">
            <a:extLst>
              <a:ext uri="{FF2B5EF4-FFF2-40B4-BE49-F238E27FC236}">
                <a16:creationId xmlns:a16="http://schemas.microsoft.com/office/drawing/2014/main" id="{3A6EEC2C-9AA8-E0A7-A64A-1028276F607B}"/>
              </a:ext>
            </a:extLst>
          </p:cNvPr>
          <p:cNvPicPr>
            <a:picLocks noChangeAspect="1"/>
          </p:cNvPicPr>
          <p:nvPr/>
        </p:nvPicPr>
        <p:blipFill rotWithShape="1">
          <a:blip r:embed="rId6">
            <a:extLst>
              <a:ext uri="{28A0092B-C50C-407E-A947-70E740481C1C}">
                <a14:useLocalDpi xmlns:a14="http://schemas.microsoft.com/office/drawing/2010/main" val="0"/>
              </a:ext>
            </a:extLst>
          </a:blip>
          <a:srcRect l="4322" t="1901" r="4562"/>
          <a:stretch/>
        </p:blipFill>
        <p:spPr>
          <a:xfrm>
            <a:off x="0" y="2004291"/>
            <a:ext cx="5660926" cy="4268828"/>
          </a:xfrm>
          <a:prstGeom prst="rect">
            <a:avLst/>
          </a:prstGeom>
        </p:spPr>
      </p:pic>
      <p:sp>
        <p:nvSpPr>
          <p:cNvPr id="7" name="Ok: Sağ 6">
            <a:extLst>
              <a:ext uri="{FF2B5EF4-FFF2-40B4-BE49-F238E27FC236}">
                <a16:creationId xmlns:a16="http://schemas.microsoft.com/office/drawing/2014/main" id="{C478BEAC-4157-AF70-20A5-7B4EB8D9605F}"/>
              </a:ext>
            </a:extLst>
          </p:cNvPr>
          <p:cNvSpPr/>
          <p:nvPr/>
        </p:nvSpPr>
        <p:spPr>
          <a:xfrm rot="18559463">
            <a:off x="249382" y="6116100"/>
            <a:ext cx="960582" cy="3140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ağ 7">
            <a:extLst>
              <a:ext uri="{FF2B5EF4-FFF2-40B4-BE49-F238E27FC236}">
                <a16:creationId xmlns:a16="http://schemas.microsoft.com/office/drawing/2014/main" id="{B809A623-CAD5-2076-27EE-F8D7F8A335F7}"/>
              </a:ext>
            </a:extLst>
          </p:cNvPr>
          <p:cNvSpPr/>
          <p:nvPr/>
        </p:nvSpPr>
        <p:spPr>
          <a:xfrm rot="1691913">
            <a:off x="2277995" y="2157700"/>
            <a:ext cx="960582" cy="3140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70248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7389" y="2733396"/>
            <a:ext cx="10596760" cy="15006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https://tonyamyo.trabzon.edu.tr/Share/C7893C378D4EF2F4C9DF25DD5B469CF4</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https://tonyamyo.trabzon.edu.tr/S/3679/stratejik-plan</a:t>
            </a:r>
            <a:r>
              <a:rPr lang="tr-TR" sz="1600" dirty="0">
                <a:solidFill>
                  <a:prstClr val="black"/>
                </a:solidFill>
                <a:latin typeface="Calibri" panose="020F0502020204030204"/>
              </a:rPr>
              <a:t> </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81510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00492" y="1815772"/>
            <a:ext cx="5956374" cy="1888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Birim Stratejik Planı, planlama olmadan yürütülen faaliyetleri önleyerek kalite güvencesi sisteminin omurgasını oluşturan temel yönetişim belgesidir.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PLANLAMA aşamasının en üst çerçeve belgesidir.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 Birim Stratejik Planı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7" name="Resim 6" descr="metin, sayı, numara, yazı tipi, ekran görüntüsü içeren bir resim&#10;&#10;Açıklama otomatik olarak oluşturuldu">
            <a:extLst>
              <a:ext uri="{FF2B5EF4-FFF2-40B4-BE49-F238E27FC236}">
                <a16:creationId xmlns:a16="http://schemas.microsoft.com/office/drawing/2014/main" id="{DF52F41E-7CF1-7D78-CA1B-F6845CCED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910" y="1759939"/>
            <a:ext cx="5865089" cy="4569120"/>
          </a:xfrm>
          <a:prstGeom prst="rect">
            <a:avLst/>
          </a:prstGeom>
        </p:spPr>
      </p:pic>
      <p:sp>
        <p:nvSpPr>
          <p:cNvPr id="8" name="Metin kutusu 7">
            <a:extLst>
              <a:ext uri="{FF2B5EF4-FFF2-40B4-BE49-F238E27FC236}">
                <a16:creationId xmlns:a16="http://schemas.microsoft.com/office/drawing/2014/main" id="{B64D2C2C-2940-DF16-2188-FF7FEED6CDCC}"/>
              </a:ext>
            </a:extLst>
          </p:cNvPr>
          <p:cNvSpPr txBox="1"/>
          <p:nvPr/>
        </p:nvSpPr>
        <p:spPr>
          <a:xfrm>
            <a:off x="120072" y="4044499"/>
            <a:ext cx="5975928" cy="198740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Stratejik Planın hazırlanması konusunda Strateji Geliştirme Daire Başkanlığından gelen yazılar.</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Stratejik Planın hazırlanması  konusunda Birim/Bölüm kurul kararları yada birimdeki ilgili komisyonların aldığı kararlar.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tr-TR"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Güvence Sistemi Takvimlerinde stratejik planın hazırlanması ve/veya yıl sonu değerlendirmesinin güvence altına alınması.</a:t>
            </a:r>
          </a:p>
        </p:txBody>
      </p:sp>
    </p:spTree>
    <p:extLst>
      <p:ext uri="{BB962C8B-B14F-4D97-AF65-F5344CB8AC3E}">
        <p14:creationId xmlns:p14="http://schemas.microsoft.com/office/powerpoint/2010/main" val="815959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poster, ekran görüntüsü, logo içeren bir resim&#10;&#10;Açıklama otomatik olarak oluşturuldu">
            <a:extLst>
              <a:ext uri="{FF2B5EF4-FFF2-40B4-BE49-F238E27FC236}">
                <a16:creationId xmlns:a16="http://schemas.microsoft.com/office/drawing/2014/main" id="{D28501D5-56B5-3D13-FFC1-B5B7958FA013}"/>
              </a:ext>
            </a:extLst>
          </p:cNvPr>
          <p:cNvPicPr>
            <a:picLocks noChangeAspect="1"/>
          </p:cNvPicPr>
          <p:nvPr/>
        </p:nvPicPr>
        <p:blipFill rotWithShape="1">
          <a:blip r:embed="rId5">
            <a:extLst>
              <a:ext uri="{28A0092B-C50C-407E-A947-70E740481C1C}">
                <a14:useLocalDpi xmlns:a14="http://schemas.microsoft.com/office/drawing/2010/main" val="0"/>
              </a:ext>
            </a:extLst>
          </a:blip>
          <a:srcRect r="1403"/>
          <a:stretch/>
        </p:blipFill>
        <p:spPr>
          <a:xfrm>
            <a:off x="0" y="564986"/>
            <a:ext cx="4544292" cy="6291210"/>
          </a:xfrm>
          <a:prstGeom prst="rect">
            <a:avLst/>
          </a:prstGeom>
        </p:spPr>
      </p:pic>
      <p:pic>
        <p:nvPicPr>
          <p:cNvPr id="8" name="Resim 7" descr="metin, poster, dış mekan, ekran görüntüsü içeren bir resim&#10;&#10;Açıklama otomatik olarak oluşturuldu">
            <a:extLst>
              <a:ext uri="{FF2B5EF4-FFF2-40B4-BE49-F238E27FC236}">
                <a16:creationId xmlns:a16="http://schemas.microsoft.com/office/drawing/2014/main" id="{ED56535E-0456-4006-100A-432E20FCA739}"/>
              </a:ext>
            </a:extLst>
          </p:cNvPr>
          <p:cNvPicPr>
            <a:picLocks noChangeAspect="1"/>
          </p:cNvPicPr>
          <p:nvPr/>
        </p:nvPicPr>
        <p:blipFill rotWithShape="1">
          <a:blip r:embed="rId6">
            <a:extLst>
              <a:ext uri="{28A0092B-C50C-407E-A947-70E740481C1C}">
                <a14:useLocalDpi xmlns:a14="http://schemas.microsoft.com/office/drawing/2010/main" val="0"/>
              </a:ext>
            </a:extLst>
          </a:blip>
          <a:srcRect l="589" t="1580" b="1199"/>
          <a:stretch/>
        </p:blipFill>
        <p:spPr>
          <a:xfrm>
            <a:off x="4102900" y="564986"/>
            <a:ext cx="4427594" cy="6293013"/>
          </a:xfrm>
          <a:prstGeom prst="rect">
            <a:avLst/>
          </a:prstGeom>
        </p:spPr>
      </p:pic>
      <p:pic>
        <p:nvPicPr>
          <p:cNvPr id="10" name="Resim 9" descr="metin, simge, sembol, yazı tipi, tasarım içeren bir resim&#10;&#10;Açıklama otomatik olarak oluşturuldu">
            <a:extLst>
              <a:ext uri="{FF2B5EF4-FFF2-40B4-BE49-F238E27FC236}">
                <a16:creationId xmlns:a16="http://schemas.microsoft.com/office/drawing/2014/main" id="{CEAC9483-828E-5F23-2FD8-6B850FD35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300" y="564986"/>
            <a:ext cx="4076700" cy="6317755"/>
          </a:xfrm>
          <a:prstGeom prst="rect">
            <a:avLst/>
          </a:prstGeom>
        </p:spPr>
      </p:pic>
    </p:spTree>
    <p:extLst>
      <p:ext uri="{BB962C8B-B14F-4D97-AF65-F5344CB8AC3E}">
        <p14:creationId xmlns:p14="http://schemas.microsoft.com/office/powerpoint/2010/main" val="68209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doküman, belge içeren bir resim&#10;&#10;Açıklama otomatik olarak oluşturuldu">
            <a:extLst>
              <a:ext uri="{FF2B5EF4-FFF2-40B4-BE49-F238E27FC236}">
                <a16:creationId xmlns:a16="http://schemas.microsoft.com/office/drawing/2014/main" id="{DE4E3CAC-A3D2-95F0-EF4A-5D17866B3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4470"/>
            <a:ext cx="6100077" cy="3967685"/>
          </a:xfrm>
          <a:prstGeom prst="rect">
            <a:avLst/>
          </a:prstGeom>
        </p:spPr>
      </p:pic>
      <p:pic>
        <p:nvPicPr>
          <p:cNvPr id="9" name="Resim 8" descr="metin, ekran görüntüsü, yazı tipi, sayı, numara içeren bir resim&#10;&#10;Açıklama otomatik olarak oluşturuldu">
            <a:extLst>
              <a:ext uri="{FF2B5EF4-FFF2-40B4-BE49-F238E27FC236}">
                <a16:creationId xmlns:a16="http://schemas.microsoft.com/office/drawing/2014/main" id="{5519D966-5433-D5EF-D2C2-FBD6D60EF6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974470"/>
            <a:ext cx="6100077" cy="3967685"/>
          </a:xfrm>
          <a:prstGeom prst="rect">
            <a:avLst/>
          </a:prstGeom>
        </p:spPr>
      </p:pic>
      <p:sp>
        <p:nvSpPr>
          <p:cNvPr id="11" name="Ok: Sağ 10">
            <a:extLst>
              <a:ext uri="{FF2B5EF4-FFF2-40B4-BE49-F238E27FC236}">
                <a16:creationId xmlns:a16="http://schemas.microsoft.com/office/drawing/2014/main" id="{449C1449-4577-5604-E402-4E6F051761FA}"/>
              </a:ext>
            </a:extLst>
          </p:cNvPr>
          <p:cNvSpPr/>
          <p:nvPr/>
        </p:nvSpPr>
        <p:spPr>
          <a:xfrm rot="2462182">
            <a:off x="3139945" y="1966031"/>
            <a:ext cx="1375611" cy="1477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Sağ 13">
            <a:extLst>
              <a:ext uri="{FF2B5EF4-FFF2-40B4-BE49-F238E27FC236}">
                <a16:creationId xmlns:a16="http://schemas.microsoft.com/office/drawing/2014/main" id="{FC41FADB-4F88-36E6-168F-B7D16D7D067B}"/>
              </a:ext>
            </a:extLst>
          </p:cNvPr>
          <p:cNvSpPr/>
          <p:nvPr/>
        </p:nvSpPr>
        <p:spPr>
          <a:xfrm rot="2462182">
            <a:off x="9273522" y="1966032"/>
            <a:ext cx="1375611" cy="1477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6611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91656" y="4813643"/>
            <a:ext cx="7650017" cy="923330"/>
          </a:xfrm>
          <a:prstGeom prst="rect">
            <a:avLst/>
          </a:prstGeom>
          <a:noFill/>
        </p:spPr>
        <p:txBody>
          <a:bodyPr wrap="square">
            <a:spAutoFit/>
          </a:bodyPr>
          <a:lstStyle/>
          <a:p>
            <a:r>
              <a:rPr lang="tr-TR" b="1" dirty="0"/>
              <a:t>PUKÖ Döngüsü; </a:t>
            </a:r>
            <a:r>
              <a:rPr lang="tr-TR" dirty="0"/>
              <a:t>kalite ve akreditasyon süreçlerinde faaliyetlerin </a:t>
            </a:r>
            <a:r>
              <a:rPr lang="tr-TR" b="1" dirty="0"/>
              <a:t>planlanması, uygulanması, izlenmesi ve iyileştirilmesini</a:t>
            </a:r>
            <a:r>
              <a:rPr lang="tr-TR" dirty="0"/>
              <a:t> sağlayan sürekli gelişim modelidir.</a:t>
            </a:r>
          </a:p>
          <a:p>
            <a:r>
              <a:rPr lang="tr-TR" b="1" dirty="0"/>
              <a:t>                                                                                                     </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0" y="822793"/>
            <a:ext cx="5465960" cy="491225"/>
          </a:xfrm>
          <a:prstGeom prst="rect">
            <a:avLst/>
          </a:prstGeom>
          <a:noFill/>
        </p:spPr>
        <p:txBody>
          <a:bodyPr wrap="square">
            <a:spAutoFit/>
          </a:bodyPr>
          <a:lstStyle/>
          <a:p>
            <a:pPr algn="ctr">
              <a:lnSpc>
                <a:spcPct val="150000"/>
              </a:lnSpc>
            </a:pPr>
            <a:r>
              <a:rPr lang="tr-TR" sz="2000" b="1" dirty="0">
                <a:latin typeface="Tahoma" panose="020B0604030504040204" pitchFamily="34" charset="0"/>
                <a:ea typeface="Tahoma" panose="020B0604030504040204" pitchFamily="34" charset="0"/>
                <a:cs typeface="Tahoma" panose="020B0604030504040204" pitchFamily="34" charset="0"/>
              </a:rPr>
              <a:t>PUKÖ DÖNGÜSÜ NEDİR? </a:t>
            </a:r>
          </a:p>
        </p:txBody>
      </p:sp>
      <p:sp>
        <p:nvSpPr>
          <p:cNvPr id="3" name="Metin kutusu 2">
            <a:extLst>
              <a:ext uri="{FF2B5EF4-FFF2-40B4-BE49-F238E27FC236}">
                <a16:creationId xmlns:a16="http://schemas.microsoft.com/office/drawing/2014/main" id="{E3F82EE8-571C-2371-7F0C-7BFC5B3056B7}"/>
              </a:ext>
            </a:extLst>
          </p:cNvPr>
          <p:cNvSpPr txBox="1"/>
          <p:nvPr/>
        </p:nvSpPr>
        <p:spPr>
          <a:xfrm>
            <a:off x="83128" y="1947308"/>
            <a:ext cx="3426690"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sz="1600" b="1" dirty="0"/>
              <a:t>🔵 1. PLANLA (Ne yapacağız?)</a:t>
            </a:r>
          </a:p>
          <a:p>
            <a:r>
              <a:rPr lang="tr-TR" sz="1600" dirty="0"/>
              <a:t>👉 Hedef belirlenir</a:t>
            </a:r>
            <a:br>
              <a:rPr lang="tr-TR" sz="1600" dirty="0"/>
            </a:br>
            <a:r>
              <a:rPr lang="tr-TR" sz="1600" dirty="0"/>
              <a:t>👉 Standartlar oluşturulur</a:t>
            </a:r>
            <a:br>
              <a:rPr lang="tr-TR" sz="1600" dirty="0"/>
            </a:br>
            <a:r>
              <a:rPr lang="tr-TR" sz="1600" dirty="0"/>
              <a:t>👉 Nasıl ölçüleceği tanımlanır</a:t>
            </a:r>
          </a:p>
          <a:p>
            <a:r>
              <a:rPr lang="tr-TR" sz="1600" b="1" dirty="0"/>
              <a:t>Örnek:</a:t>
            </a:r>
            <a:br>
              <a:rPr lang="tr-TR" sz="1600" dirty="0"/>
            </a:br>
            <a:r>
              <a:rPr lang="tr-TR" sz="1600" dirty="0"/>
              <a:t>📍 Hedef: Öğrenci memnuniyeti ≥ 4 / 5</a:t>
            </a:r>
            <a:br>
              <a:rPr lang="tr-TR" sz="1600" dirty="0"/>
            </a:br>
            <a:r>
              <a:rPr lang="tr-TR" sz="1600" dirty="0"/>
              <a:t>📍 Nasıl ölçülecek: Dönem sonu anketi</a:t>
            </a:r>
          </a:p>
        </p:txBody>
      </p:sp>
      <p:sp>
        <p:nvSpPr>
          <p:cNvPr id="7" name="Metin kutusu 6">
            <a:extLst>
              <a:ext uri="{FF2B5EF4-FFF2-40B4-BE49-F238E27FC236}">
                <a16:creationId xmlns:a16="http://schemas.microsoft.com/office/drawing/2014/main" id="{DBF66645-883A-E43A-0945-0ACBC6C35B58}"/>
              </a:ext>
            </a:extLst>
          </p:cNvPr>
          <p:cNvSpPr txBox="1"/>
          <p:nvPr/>
        </p:nvSpPr>
        <p:spPr>
          <a:xfrm>
            <a:off x="3551381" y="2364471"/>
            <a:ext cx="4027055"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sz="1600" b="1" dirty="0"/>
              <a:t>🟢 2. UYGULA (Planı hayata geçir)</a:t>
            </a:r>
          </a:p>
          <a:p>
            <a:r>
              <a:rPr lang="tr-TR" sz="1600" dirty="0"/>
              <a:t>👉 Planlanan faaliyet uygulanır</a:t>
            </a:r>
            <a:br>
              <a:rPr lang="tr-TR" sz="1600" dirty="0"/>
            </a:br>
            <a:r>
              <a:rPr lang="tr-TR" sz="1600" dirty="0"/>
              <a:t>👉 Süreç işletilir</a:t>
            </a:r>
            <a:br>
              <a:rPr lang="tr-TR" sz="1600" dirty="0"/>
            </a:br>
            <a:r>
              <a:rPr lang="tr-TR" sz="1600" dirty="0"/>
              <a:t>👉 Veriler toplanır</a:t>
            </a:r>
          </a:p>
          <a:p>
            <a:r>
              <a:rPr lang="tr-TR" sz="1600" b="1" dirty="0"/>
              <a:t>Örnek:</a:t>
            </a:r>
            <a:br>
              <a:rPr lang="tr-TR" sz="1600" dirty="0"/>
            </a:br>
            <a:r>
              <a:rPr lang="tr-TR" sz="1600" dirty="0"/>
              <a:t>📍 Dersler öğrenci merkezli yöntemle işlendi</a:t>
            </a:r>
            <a:br>
              <a:rPr lang="tr-TR" sz="1600" dirty="0"/>
            </a:br>
            <a:r>
              <a:rPr lang="tr-TR" sz="1600" dirty="0"/>
              <a:t>📍 Dönem sonunda memnuniyet anketi yapıldı</a:t>
            </a:r>
          </a:p>
        </p:txBody>
      </p:sp>
      <p:sp>
        <p:nvSpPr>
          <p:cNvPr id="9" name="Metin kutusu 8">
            <a:extLst>
              <a:ext uri="{FF2B5EF4-FFF2-40B4-BE49-F238E27FC236}">
                <a16:creationId xmlns:a16="http://schemas.microsoft.com/office/drawing/2014/main" id="{C6588F5B-473D-696D-D518-8B3FF9EDAAED}"/>
              </a:ext>
            </a:extLst>
          </p:cNvPr>
          <p:cNvSpPr txBox="1"/>
          <p:nvPr/>
        </p:nvSpPr>
        <p:spPr>
          <a:xfrm>
            <a:off x="7619999" y="2694141"/>
            <a:ext cx="3491347"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sz="1600" b="1" dirty="0"/>
              <a:t>🟡 3. KONTROL ET (İşe yaradı mı?)</a:t>
            </a:r>
          </a:p>
          <a:p>
            <a:r>
              <a:rPr lang="tr-TR" sz="1600" dirty="0"/>
              <a:t>👉 Sonuçlar analiz edilir</a:t>
            </a:r>
            <a:br>
              <a:rPr lang="tr-TR" sz="1600" dirty="0"/>
            </a:br>
            <a:r>
              <a:rPr lang="tr-TR" sz="1600" dirty="0"/>
              <a:t>👉 Hedef – gerçekleşme karşılaştırılır</a:t>
            </a:r>
            <a:br>
              <a:rPr lang="tr-TR" sz="1600" dirty="0"/>
            </a:br>
            <a:r>
              <a:rPr lang="tr-TR" sz="1600" dirty="0"/>
              <a:t>👉 Güçlü ve zayıf yönler belirlenir</a:t>
            </a:r>
          </a:p>
          <a:p>
            <a:r>
              <a:rPr lang="tr-TR" sz="1600" b="1" dirty="0"/>
              <a:t>Örnek:</a:t>
            </a:r>
            <a:br>
              <a:rPr lang="tr-TR" sz="1600" dirty="0"/>
            </a:br>
            <a:r>
              <a:rPr lang="tr-TR" sz="1600" dirty="0"/>
              <a:t>📍 Anket sonucu: 3,4 / 5</a:t>
            </a:r>
            <a:br>
              <a:rPr lang="tr-TR" sz="1600" dirty="0"/>
            </a:br>
            <a:r>
              <a:rPr lang="tr-TR" sz="1600" dirty="0"/>
              <a:t>📍 Hedefin altında → İyileştirme gerekli</a:t>
            </a:r>
          </a:p>
        </p:txBody>
      </p:sp>
      <p:sp>
        <p:nvSpPr>
          <p:cNvPr id="10" name="Metin kutusu 9">
            <a:extLst>
              <a:ext uri="{FF2B5EF4-FFF2-40B4-BE49-F238E27FC236}">
                <a16:creationId xmlns:a16="http://schemas.microsoft.com/office/drawing/2014/main" id="{4C41973C-4A9D-3265-389E-B4265A24FED5}"/>
              </a:ext>
            </a:extLst>
          </p:cNvPr>
          <p:cNvSpPr txBox="1"/>
          <p:nvPr/>
        </p:nvSpPr>
        <p:spPr>
          <a:xfrm>
            <a:off x="6922655" y="842703"/>
            <a:ext cx="5269345" cy="451406"/>
          </a:xfrm>
          <a:prstGeom prst="rect">
            <a:avLst/>
          </a:prstGeom>
          <a:noFill/>
        </p:spPr>
        <p:txBody>
          <a:bodyPr wrap="square">
            <a:spAutoFit/>
          </a:bodyPr>
          <a:lstStyle/>
          <a:p>
            <a:pPr algn="ctr">
              <a:lnSpc>
                <a:spcPct val="150000"/>
              </a:lnSpc>
            </a:pPr>
            <a:r>
              <a:rPr lang="tr-TR" b="1" dirty="0">
                <a:latin typeface="Tahoma" panose="020B0604030504040204" pitchFamily="34" charset="0"/>
                <a:ea typeface="Tahoma" panose="020B0604030504040204" pitchFamily="34" charset="0"/>
                <a:cs typeface="Tahoma" panose="020B0604030504040204" pitchFamily="34" charset="0"/>
              </a:rPr>
              <a:t>Planla – Uygula – Kontrol Et – Önlem Al</a:t>
            </a:r>
            <a:endParaRPr lang="tr-TR" dirty="0">
              <a:latin typeface="Tahoma" panose="020B0604030504040204" pitchFamily="34" charset="0"/>
              <a:ea typeface="Tahoma" panose="020B0604030504040204" pitchFamily="34" charset="0"/>
              <a:cs typeface="Tahoma" panose="020B0604030504040204" pitchFamily="34" charset="0"/>
            </a:endParaRPr>
          </a:p>
        </p:txBody>
      </p:sp>
      <p:sp>
        <p:nvSpPr>
          <p:cNvPr id="2" name="Metin kutusu 1">
            <a:extLst>
              <a:ext uri="{FF2B5EF4-FFF2-40B4-BE49-F238E27FC236}">
                <a16:creationId xmlns:a16="http://schemas.microsoft.com/office/drawing/2014/main" id="{7A8E4466-0C87-9C5C-D706-5F021E195E7F}"/>
              </a:ext>
            </a:extLst>
          </p:cNvPr>
          <p:cNvSpPr txBox="1"/>
          <p:nvPr/>
        </p:nvSpPr>
        <p:spPr>
          <a:xfrm>
            <a:off x="7619999" y="4611171"/>
            <a:ext cx="3870037"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sz="1600" b="1" dirty="0"/>
              <a:t>🔴 4. ÖNLEM AL (Nasıl daha iyi yapacağız?)</a:t>
            </a:r>
          </a:p>
          <a:p>
            <a:r>
              <a:rPr lang="tr-TR" sz="1600" dirty="0"/>
              <a:t>👉 Sorunun nedeni bulunur</a:t>
            </a:r>
            <a:br>
              <a:rPr lang="tr-TR" sz="1600" dirty="0"/>
            </a:br>
            <a:r>
              <a:rPr lang="tr-TR" sz="1600" dirty="0"/>
              <a:t>👉 İyileştirme kararı alınır</a:t>
            </a:r>
            <a:br>
              <a:rPr lang="tr-TR" sz="1600" dirty="0"/>
            </a:br>
            <a:r>
              <a:rPr lang="tr-TR" sz="1600" dirty="0"/>
              <a:t>👉 Sistem güncellenir</a:t>
            </a:r>
          </a:p>
          <a:p>
            <a:r>
              <a:rPr lang="tr-TR" sz="1600" b="1" dirty="0"/>
              <a:t>Örnek:</a:t>
            </a:r>
            <a:br>
              <a:rPr lang="tr-TR" sz="1600" dirty="0"/>
            </a:br>
            <a:r>
              <a:rPr lang="tr-TR" sz="1600" dirty="0"/>
              <a:t>📍 Ders içerikleri revize edildi</a:t>
            </a:r>
            <a:br>
              <a:rPr lang="tr-TR" sz="1600" dirty="0"/>
            </a:br>
            <a:r>
              <a:rPr lang="tr-TR" sz="1600" dirty="0"/>
              <a:t>📍 Öğretim yöntemi değiştirildi</a:t>
            </a:r>
            <a:br>
              <a:rPr lang="tr-TR" sz="1600" dirty="0"/>
            </a:br>
            <a:r>
              <a:rPr lang="tr-TR" sz="1600" dirty="0"/>
              <a:t>📍 Öğretim elemanı eğitimi planlandı</a:t>
            </a:r>
          </a:p>
        </p:txBody>
      </p:sp>
    </p:spTree>
    <p:extLst>
      <p:ext uri="{BB962C8B-B14F-4D97-AF65-F5344CB8AC3E}">
        <p14:creationId xmlns:p14="http://schemas.microsoft.com/office/powerpoint/2010/main" val="2217227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sayı, numara içeren bir resim&#10;&#10;Açıklama otomatik olarak oluşturuldu">
            <a:extLst>
              <a:ext uri="{FF2B5EF4-FFF2-40B4-BE49-F238E27FC236}">
                <a16:creationId xmlns:a16="http://schemas.microsoft.com/office/drawing/2014/main" id="{7682029A-C05E-24A4-CE10-0D262F7D4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37" y="596907"/>
            <a:ext cx="4359564" cy="5693591"/>
          </a:xfrm>
          <a:prstGeom prst="rect">
            <a:avLst/>
          </a:prstGeom>
        </p:spPr>
      </p:pic>
      <p:pic>
        <p:nvPicPr>
          <p:cNvPr id="8" name="Resim 7" descr="metin, ekran görüntüsü, makbuz, yazı tipi içeren bir resim&#10;&#10;Açıklama otomatik olarak oluşturuldu">
            <a:extLst>
              <a:ext uri="{FF2B5EF4-FFF2-40B4-BE49-F238E27FC236}">
                <a16:creationId xmlns:a16="http://schemas.microsoft.com/office/drawing/2014/main" id="{28F98CD3-FE5C-3646-051A-548C6FE4E4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001" y="582201"/>
            <a:ext cx="4226089" cy="5723001"/>
          </a:xfrm>
          <a:prstGeom prst="rect">
            <a:avLst/>
          </a:prstGeom>
        </p:spPr>
      </p:pic>
      <p:pic>
        <p:nvPicPr>
          <p:cNvPr id="12" name="Resim 11" descr="metin, ekran görüntüsü, yazılım, işletim sistemi içeren bir resim&#10;&#10;Açıklama otomatik olarak oluşturuldu">
            <a:extLst>
              <a:ext uri="{FF2B5EF4-FFF2-40B4-BE49-F238E27FC236}">
                <a16:creationId xmlns:a16="http://schemas.microsoft.com/office/drawing/2014/main" id="{8D5FA327-4966-9E34-9424-D5D511DDE0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35055"/>
            <a:ext cx="6857403" cy="2322945"/>
          </a:xfrm>
          <a:prstGeom prst="rect">
            <a:avLst/>
          </a:prstGeom>
        </p:spPr>
      </p:pic>
      <p:pic>
        <p:nvPicPr>
          <p:cNvPr id="17" name="Resim 16" descr="metin, ekran görüntüsü, sayı, numara, yazı tipi içeren bir resim&#10;&#10;Açıklama otomatik olarak oluşturuldu">
            <a:extLst>
              <a:ext uri="{FF2B5EF4-FFF2-40B4-BE49-F238E27FC236}">
                <a16:creationId xmlns:a16="http://schemas.microsoft.com/office/drawing/2014/main" id="{A09F8580-AC05-1C83-53A1-658938041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6618" y="3901698"/>
            <a:ext cx="6345382" cy="2956302"/>
          </a:xfrm>
          <a:prstGeom prst="rect">
            <a:avLst/>
          </a:prstGeom>
        </p:spPr>
      </p:pic>
      <p:pic>
        <p:nvPicPr>
          <p:cNvPr id="15" name="Resim 14" descr="ekran görüntüsü, diyagram, metin, daire içeren bir resim&#10;&#10;Açıklama otomatik olarak oluşturuldu">
            <a:extLst>
              <a:ext uri="{FF2B5EF4-FFF2-40B4-BE49-F238E27FC236}">
                <a16:creationId xmlns:a16="http://schemas.microsoft.com/office/drawing/2014/main" id="{04B2C392-C570-CFC4-CE54-0D6CBE6F6137}"/>
              </a:ext>
            </a:extLst>
          </p:cNvPr>
          <p:cNvPicPr>
            <a:picLocks noChangeAspect="1"/>
          </p:cNvPicPr>
          <p:nvPr/>
        </p:nvPicPr>
        <p:blipFill rotWithShape="1">
          <a:blip r:embed="rId9">
            <a:extLst>
              <a:ext uri="{28A0092B-C50C-407E-A947-70E740481C1C}">
                <a14:useLocalDpi xmlns:a14="http://schemas.microsoft.com/office/drawing/2010/main" val="0"/>
              </a:ext>
            </a:extLst>
          </a:blip>
          <a:srcRect l="7479" t="8780" r="6221" b="7339"/>
          <a:stretch/>
        </p:blipFill>
        <p:spPr>
          <a:xfrm>
            <a:off x="9623074" y="4045759"/>
            <a:ext cx="2508651" cy="1477586"/>
          </a:xfrm>
          <a:prstGeom prst="rect">
            <a:avLst/>
          </a:prstGeom>
        </p:spPr>
      </p:pic>
    </p:spTree>
    <p:extLst>
      <p:ext uri="{BB962C8B-B14F-4D97-AF65-F5344CB8AC3E}">
        <p14:creationId xmlns:p14="http://schemas.microsoft.com/office/powerpoint/2010/main" val="1252109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7389" y="2733396"/>
            <a:ext cx="10596760" cy="297799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https://tonyamyo.trabzon.edu.tr/Share/C7893C378D4EF2F4C9DF25DD5B469CF4</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https://ilahiyat.trabzon.edu.tr/Share/3AEE9A928DEAF86DDD8B28214063D6B9</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https://carsibasimyo.trabzon.edu.tr/Share/459DF73E7639DA7148CE992170DD30BE</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https://tonyamyo.trabzon.edu.tr/S/7977/komisyonlar-kurullar</a:t>
            </a:r>
            <a:r>
              <a:rPr lang="tr-TR" sz="1600" dirty="0">
                <a:solidFill>
                  <a:prstClr val="black"/>
                </a:solidFill>
                <a:latin typeface="Calibri" panose="020F0502020204030204"/>
              </a:rPr>
              <a:t> (Araştırma ve Geliştirme Komisyonu)</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757437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70045" y="2373025"/>
            <a:ext cx="6551768" cy="295690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El Kitabı, “bu birimde kalite nasıl çalışır?” sorusunun önceden verilmiş cevabıdır</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Birim Kalite El Kitabı; kalite politikası, süreçler, sorumluluklar ve PUKÖ döngüsünün birim düzeyinde tanımlanmasını sağlayarak kalite güvencesi sisteminin PLANLAMA aşamasını oluşturmaktadır.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Bu yapı, MEDEK, MÜDEK ve EPDAD akreditasyon ölçütleri doğrultusunda kalite süreçlerinin sistematik, sürdürülebilir ve şeffaf biçimde yürütülmesine zemin hazırlamaktadır.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 Birim Kalite El Kitabı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7" name="Resim 6" descr="metin, ekran görüntüsü, yazı tipi, sayı, numara içeren bir resim&#10;&#10;Açıklama otomatik olarak oluşturuldu">
            <a:extLst>
              <a:ext uri="{FF2B5EF4-FFF2-40B4-BE49-F238E27FC236}">
                <a16:creationId xmlns:a16="http://schemas.microsoft.com/office/drawing/2014/main" id="{263808F5-7674-8456-6BB3-18A07BF75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182" y="1755330"/>
            <a:ext cx="5304817" cy="5102670"/>
          </a:xfrm>
          <a:prstGeom prst="rect">
            <a:avLst/>
          </a:prstGeom>
        </p:spPr>
      </p:pic>
    </p:spTree>
    <p:extLst>
      <p:ext uri="{BB962C8B-B14F-4D97-AF65-F5344CB8AC3E}">
        <p14:creationId xmlns:p14="http://schemas.microsoft.com/office/powerpoint/2010/main" val="4040625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 name="Rectangle 1">
            <a:extLst>
              <a:ext uri="{FF2B5EF4-FFF2-40B4-BE49-F238E27FC236}">
                <a16:creationId xmlns:a16="http://schemas.microsoft.com/office/drawing/2014/main" id="{71393F50-33CB-AC4D-3B93-F0F7B206B3EE}"/>
              </a:ext>
            </a:extLst>
          </p:cNvPr>
          <p:cNvSpPr>
            <a:spLocks noChangeArrowheads="1"/>
          </p:cNvSpPr>
          <p:nvPr/>
        </p:nvSpPr>
        <p:spPr bwMode="auto">
          <a:xfrm>
            <a:off x="163796" y="1923023"/>
            <a:ext cx="11858159" cy="337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tr-TR" altLang="tr-TR" sz="1800" b="1" i="0" u="none" strike="noStrike" cap="none" normalizeH="0" baseline="0" dirty="0">
                <a:ln>
                  <a:noFill/>
                </a:ln>
                <a:solidFill>
                  <a:schemeClr val="tx1"/>
                </a:solidFill>
                <a:effectLst/>
              </a:rPr>
              <a:t>Yükseköğretim Kalite Kurulu (YÖKAK)</a:t>
            </a:r>
            <a:r>
              <a:rPr kumimoji="0" lang="tr-TR" altLang="tr-TR" sz="1800" b="0" i="0" u="none" strike="noStrike" cap="none" normalizeH="0" baseline="0" dirty="0">
                <a:ln>
                  <a:noFill/>
                </a:ln>
                <a:solidFill>
                  <a:schemeClr val="tx1"/>
                </a:solidFill>
                <a:effectLst/>
              </a:rPr>
              <a:t>; kalite politikası, süreçler, yetki–sorumluluklar ve PUKÖ döngüsünün </a:t>
            </a:r>
            <a:r>
              <a:rPr kumimoji="0" lang="tr-TR" altLang="tr-TR" sz="1800" b="1" i="0" u="none" strike="noStrike" cap="none" normalizeH="0" baseline="0" dirty="0">
                <a:ln>
                  <a:noFill/>
                </a:ln>
                <a:solidFill>
                  <a:srgbClr val="FF0000"/>
                </a:solidFill>
                <a:effectLst/>
              </a:rPr>
              <a:t>tanımlı ve yazılı olmasını</a:t>
            </a:r>
            <a:r>
              <a:rPr kumimoji="0" lang="tr-TR" altLang="tr-TR" sz="1800" b="0" i="0" u="none" strike="noStrike" cap="none" normalizeH="0" baseline="0" dirty="0">
                <a:ln>
                  <a:noFill/>
                </a:ln>
                <a:solidFill>
                  <a:schemeClr val="tx1"/>
                </a:solidFill>
                <a:effectLst/>
              </a:rPr>
              <a:t> bekler. Bu beklentiler, kalite süreçlerinin tek bir referans dokümanda toplanmasını gerektirir.</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tr-TR" altLang="tr-TR" sz="1800" b="1" i="0" u="none" strike="noStrike" cap="none" normalizeH="0" baseline="0" dirty="0">
                <a:ln>
                  <a:noFill/>
                </a:ln>
                <a:solidFill>
                  <a:schemeClr val="tx1"/>
                </a:solidFill>
                <a:effectLst/>
              </a:rPr>
              <a:t>MEDEK</a:t>
            </a:r>
            <a:r>
              <a:rPr kumimoji="0" lang="tr-TR" altLang="tr-TR" sz="1800" b="0" i="0" u="none" strike="noStrike" cap="none" normalizeH="0" baseline="0" dirty="0">
                <a:ln>
                  <a:noFill/>
                </a:ln>
                <a:solidFill>
                  <a:schemeClr val="tx1"/>
                </a:solidFill>
                <a:effectLst/>
              </a:rPr>
              <a:t>; </a:t>
            </a:r>
            <a:r>
              <a:rPr kumimoji="0" lang="tr-TR" altLang="tr-TR" sz="1800" b="0" i="0" u="none" strike="noStrike" cap="none" normalizeH="0" baseline="0" dirty="0">
                <a:ln>
                  <a:noFill/>
                </a:ln>
                <a:effectLst/>
              </a:rPr>
              <a:t>yönetim ve kalite yapısının </a:t>
            </a:r>
            <a:r>
              <a:rPr kumimoji="0" lang="tr-TR" altLang="tr-TR" sz="1800" b="1" i="0" u="none" strike="noStrike" cap="none" normalizeH="0" baseline="0" dirty="0">
                <a:ln>
                  <a:noFill/>
                </a:ln>
                <a:solidFill>
                  <a:srgbClr val="FF0000"/>
                </a:solidFill>
                <a:effectLst/>
              </a:rPr>
              <a:t>tanımlı, sistematik ve şeffaf olmasını </a:t>
            </a:r>
            <a:r>
              <a:rPr kumimoji="0" lang="tr-TR" altLang="tr-TR" sz="1800" b="0" i="0" u="none" strike="noStrike" cap="none" normalizeH="0" baseline="0" dirty="0">
                <a:ln>
                  <a:noFill/>
                </a:ln>
                <a:effectLst/>
              </a:rPr>
              <a:t>ister. </a:t>
            </a:r>
            <a:r>
              <a:rPr kumimoji="0" lang="tr-TR" altLang="tr-TR" sz="1800" b="0" i="0" u="none" strike="noStrike" cap="none" normalizeH="0" baseline="0" dirty="0">
                <a:ln>
                  <a:noFill/>
                </a:ln>
                <a:solidFill>
                  <a:schemeClr val="tx1"/>
                </a:solidFill>
                <a:effectLst/>
              </a:rPr>
              <a:t>Bu yapı, Birim Kalite El Kitabı ile bütüncül biçimde gösterilebilir.</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tr-TR" altLang="tr-TR" sz="1800" b="1" i="0" u="none" strike="noStrike" cap="none" normalizeH="0" baseline="0" dirty="0">
                <a:ln>
                  <a:noFill/>
                </a:ln>
                <a:solidFill>
                  <a:schemeClr val="tx1"/>
                </a:solidFill>
                <a:effectLst/>
              </a:rPr>
              <a:t>MÜDEK</a:t>
            </a:r>
            <a:r>
              <a:rPr kumimoji="0" lang="tr-TR" altLang="tr-TR" sz="1800" b="0" i="0" u="none" strike="noStrike" cap="none" normalizeH="0" baseline="0" dirty="0">
                <a:ln>
                  <a:noFill/>
                </a:ln>
                <a:solidFill>
                  <a:schemeClr val="tx1"/>
                </a:solidFill>
                <a:effectLst/>
              </a:rPr>
              <a:t>; sürekli iyileştirme yaklaşımı kapsamında kalite süreçlerinin </a:t>
            </a:r>
            <a:r>
              <a:rPr kumimoji="0" lang="tr-TR" altLang="tr-TR" sz="1800" b="1" i="0" u="none" strike="noStrike" cap="none" normalizeH="0" baseline="0" dirty="0">
                <a:ln>
                  <a:noFill/>
                </a:ln>
                <a:solidFill>
                  <a:srgbClr val="FF0000"/>
                </a:solidFill>
                <a:effectLst/>
              </a:rPr>
              <a:t>önceden kurgulanmış ve belgelenmiş olmasını zorunlu kılar</a:t>
            </a:r>
            <a:r>
              <a:rPr kumimoji="0" lang="tr-TR" altLang="tr-TR" sz="1800" b="0" i="0" u="none" strike="noStrike" cap="none" normalizeH="0" baseline="0" dirty="0">
                <a:ln>
                  <a:noFill/>
                </a:ln>
                <a:solidFill>
                  <a:schemeClr val="tx1"/>
                </a:solidFill>
                <a:effectLst/>
              </a:rPr>
              <a:t>. Kalite El Kitabı bu kurgunun temel belgesidir.</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tr-TR" altLang="tr-TR" sz="1800" b="1" i="0" u="none" strike="noStrike" cap="none" normalizeH="0" baseline="0" dirty="0">
                <a:ln>
                  <a:noFill/>
                </a:ln>
                <a:solidFill>
                  <a:schemeClr val="tx1"/>
                </a:solidFill>
                <a:effectLst/>
              </a:rPr>
              <a:t>EPDAD</a:t>
            </a:r>
            <a:r>
              <a:rPr kumimoji="0" lang="tr-TR" altLang="tr-TR" sz="1800" b="0" i="0" u="none" strike="noStrike" cap="none" normalizeH="0" baseline="0" dirty="0">
                <a:ln>
                  <a:noFill/>
                </a:ln>
                <a:solidFill>
                  <a:schemeClr val="tx1"/>
                </a:solidFill>
                <a:effectLst/>
              </a:rPr>
              <a:t>; kalite güvencesi politika ve süreçlerinin </a:t>
            </a:r>
            <a:r>
              <a:rPr kumimoji="0" lang="tr-TR" altLang="tr-TR" sz="1800" b="1" i="0" u="none" strike="noStrike" cap="none" normalizeH="0" baseline="0" dirty="0">
                <a:ln>
                  <a:noFill/>
                </a:ln>
                <a:solidFill>
                  <a:srgbClr val="FF0000"/>
                </a:solidFill>
                <a:effectLst/>
              </a:rPr>
              <a:t>yazılı ve tanımlı olmasını </a:t>
            </a:r>
            <a:r>
              <a:rPr kumimoji="0" lang="tr-TR" altLang="tr-TR" sz="1800" b="0" i="0" u="none" strike="noStrike" cap="none" normalizeH="0" baseline="0" dirty="0">
                <a:ln>
                  <a:noFill/>
                </a:ln>
                <a:solidFill>
                  <a:schemeClr val="tx1"/>
                </a:solidFill>
                <a:effectLst/>
              </a:rPr>
              <a:t>bekler. Bu beklenti doğrudan Birim Kalite El Kitabı mantığıyla örtüşür.</a:t>
            </a:r>
          </a:p>
        </p:txBody>
      </p:sp>
    </p:spTree>
    <p:extLst>
      <p:ext uri="{BB962C8B-B14F-4D97-AF65-F5344CB8AC3E}">
        <p14:creationId xmlns:p14="http://schemas.microsoft.com/office/powerpoint/2010/main" val="2804454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8" name="Resim 7" descr="metin, ekran görüntüsü, yazı tipi, tasarım içeren bir resim&#10;&#10;Açıklama otomatik olarak oluşturuldu">
            <a:extLst>
              <a:ext uri="{FF2B5EF4-FFF2-40B4-BE49-F238E27FC236}">
                <a16:creationId xmlns:a16="http://schemas.microsoft.com/office/drawing/2014/main" id="{B414C9CD-96A1-79F1-2A90-FC6D3378DDF8}"/>
              </a:ext>
            </a:extLst>
          </p:cNvPr>
          <p:cNvPicPr>
            <a:picLocks noChangeAspect="1"/>
          </p:cNvPicPr>
          <p:nvPr/>
        </p:nvPicPr>
        <p:blipFill rotWithShape="1">
          <a:blip r:embed="rId5">
            <a:extLst>
              <a:ext uri="{28A0092B-C50C-407E-A947-70E740481C1C}">
                <a14:useLocalDpi xmlns:a14="http://schemas.microsoft.com/office/drawing/2010/main" val="0"/>
              </a:ext>
            </a:extLst>
          </a:blip>
          <a:srcRect l="9195" t="4310" r="7015"/>
          <a:stretch/>
        </p:blipFill>
        <p:spPr>
          <a:xfrm>
            <a:off x="0" y="1126836"/>
            <a:ext cx="4884420" cy="5731164"/>
          </a:xfrm>
          <a:prstGeom prst="rect">
            <a:avLst/>
          </a:prstGeom>
        </p:spPr>
      </p:pic>
      <p:pic>
        <p:nvPicPr>
          <p:cNvPr id="4" name="Resim 3" descr="metin, yazı tipi, ekran görüntüsü, logo içeren bir resim&#10;&#10;Açıklama otomatik olarak oluşturuldu">
            <a:extLst>
              <a:ext uri="{FF2B5EF4-FFF2-40B4-BE49-F238E27FC236}">
                <a16:creationId xmlns:a16="http://schemas.microsoft.com/office/drawing/2014/main" id="{BCB1C828-99A7-1A95-42AF-3FA8AE86B983}"/>
              </a:ext>
            </a:extLst>
          </p:cNvPr>
          <p:cNvPicPr>
            <a:picLocks noChangeAspect="1"/>
          </p:cNvPicPr>
          <p:nvPr/>
        </p:nvPicPr>
        <p:blipFill rotWithShape="1">
          <a:blip r:embed="rId6">
            <a:extLst>
              <a:ext uri="{28A0092B-C50C-407E-A947-70E740481C1C}">
                <a14:useLocalDpi xmlns:a14="http://schemas.microsoft.com/office/drawing/2010/main" val="0"/>
              </a:ext>
            </a:extLst>
          </a:blip>
          <a:srcRect l="11562" t="826" r="10751"/>
          <a:stretch/>
        </p:blipFill>
        <p:spPr>
          <a:xfrm>
            <a:off x="4810827" y="609600"/>
            <a:ext cx="4019138" cy="6248399"/>
          </a:xfrm>
          <a:prstGeom prst="rect">
            <a:avLst/>
          </a:prstGeom>
        </p:spPr>
      </p:pic>
      <p:pic>
        <p:nvPicPr>
          <p:cNvPr id="10" name="Resim 9" descr="metin, ekran görüntüsü, yazı tipi, tasarım içeren bir resim&#10;&#10;Açıklama otomatik olarak oluşturuldu">
            <a:extLst>
              <a:ext uri="{FF2B5EF4-FFF2-40B4-BE49-F238E27FC236}">
                <a16:creationId xmlns:a16="http://schemas.microsoft.com/office/drawing/2014/main" id="{17A19080-2B64-7D29-419F-0735EACD25F4}"/>
              </a:ext>
            </a:extLst>
          </p:cNvPr>
          <p:cNvPicPr>
            <a:picLocks noChangeAspect="1"/>
          </p:cNvPicPr>
          <p:nvPr/>
        </p:nvPicPr>
        <p:blipFill rotWithShape="1">
          <a:blip r:embed="rId7">
            <a:extLst>
              <a:ext uri="{28A0092B-C50C-407E-A947-70E740481C1C}">
                <a14:useLocalDpi xmlns:a14="http://schemas.microsoft.com/office/drawing/2010/main" val="0"/>
              </a:ext>
            </a:extLst>
          </a:blip>
          <a:srcRect l="22659" r="19666"/>
          <a:stretch/>
        </p:blipFill>
        <p:spPr>
          <a:xfrm>
            <a:off x="8829965" y="1693367"/>
            <a:ext cx="3362035" cy="5164633"/>
          </a:xfrm>
          <a:prstGeom prst="rect">
            <a:avLst/>
          </a:prstGeom>
        </p:spPr>
      </p:pic>
    </p:spTree>
    <p:extLst>
      <p:ext uri="{BB962C8B-B14F-4D97-AF65-F5344CB8AC3E}">
        <p14:creationId xmlns:p14="http://schemas.microsoft.com/office/powerpoint/2010/main" val="2867835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7389" y="2733396"/>
            <a:ext cx="10596760"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https://tonyamyo.trabzon.edu.tr/S/8149/kalite-el-kitabi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https://besikduzumyo.trabzon.edu.tr/Share/D9B067F1EE7085EF2C97A61B17DD5AB0</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https://ilahiyat.trabzon.edu.tr/S/7859/kalite-el-kitabi</a:t>
            </a:r>
            <a:endParaRPr lang="tr-TR" sz="1600" dirty="0">
              <a:solidFill>
                <a:prstClr val="black"/>
              </a:solidFill>
              <a:latin typeface="Calibri" panose="020F0502020204030204"/>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3478535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88295" y="1938704"/>
            <a:ext cx="10555196" cy="262745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Birim Süreç Yönetimi El Kitabı, </a:t>
            </a: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“bu birimde işler nasıl yürüyecek?” </a:t>
            </a: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sorusunun uygulamaya geçmeden önce verilen yazılı cevabıdır.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PLANLAMA’ya</a:t>
            </a: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katkısı: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Süreçlerin kapsamı, sınırları ve sorumluları önceden tanımlanır.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Süreçler arası ilişki ve akış görünür hale gelir.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Ölçme, izleme ve iyileştirme için zemin oluşturulur. </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 Birim Süreç Yönetimi El </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K</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itabı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7" name="Resim 6" descr="metin, ekran görüntüsü, sayı, numara, yazı tipi içeren bir resim&#10;&#10;Açıklama otomatik olarak oluşturuldu">
            <a:extLst>
              <a:ext uri="{FF2B5EF4-FFF2-40B4-BE49-F238E27FC236}">
                <a16:creationId xmlns:a16="http://schemas.microsoft.com/office/drawing/2014/main" id="{E9F5B1D4-685E-9113-58C4-1415A48CD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509" y="2421908"/>
            <a:ext cx="5255491" cy="4380487"/>
          </a:xfrm>
          <a:prstGeom prst="rect">
            <a:avLst/>
          </a:prstGeom>
        </p:spPr>
      </p:pic>
    </p:spTree>
    <p:extLst>
      <p:ext uri="{BB962C8B-B14F-4D97-AF65-F5344CB8AC3E}">
        <p14:creationId xmlns:p14="http://schemas.microsoft.com/office/powerpoint/2010/main" val="2155438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logo, ekran görüntüsü, yazı tipi içeren bir resim&#10;&#10;Açıklama otomatik olarak oluşturuldu">
            <a:extLst>
              <a:ext uri="{FF2B5EF4-FFF2-40B4-BE49-F238E27FC236}">
                <a16:creationId xmlns:a16="http://schemas.microsoft.com/office/drawing/2014/main" id="{D673D9C8-F43F-6198-19E8-10110C434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073" y="529949"/>
            <a:ext cx="5467927" cy="6328051"/>
          </a:xfrm>
          <a:prstGeom prst="rect">
            <a:avLst/>
          </a:prstGeom>
        </p:spPr>
      </p:pic>
      <p:pic>
        <p:nvPicPr>
          <p:cNvPr id="4" name="Resim 3">
            <a:extLst>
              <a:ext uri="{FF2B5EF4-FFF2-40B4-BE49-F238E27FC236}">
                <a16:creationId xmlns:a16="http://schemas.microsoft.com/office/drawing/2014/main" id="{1F7F3652-0E2A-F0A5-5D74-24419021D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 y="3429000"/>
            <a:ext cx="7167418" cy="1497901"/>
          </a:xfrm>
          <a:prstGeom prst="rect">
            <a:avLst/>
          </a:prstGeom>
        </p:spPr>
      </p:pic>
    </p:spTree>
    <p:extLst>
      <p:ext uri="{BB962C8B-B14F-4D97-AF65-F5344CB8AC3E}">
        <p14:creationId xmlns:p14="http://schemas.microsoft.com/office/powerpoint/2010/main" val="3023585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37389" y="2444263"/>
            <a:ext cx="10596760" cy="347043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https://tonyamyo.trabzon.edu.tr/Share/81F4ECB10C583F98C6576F1228B0B2AB</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https://tonyamyo.trabzon.edu.tr/S/3681/is-akis-surecleri-ve-semalari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https://carsibasimyo.trabzon.edu.tr/S/5834/is-akis-surecleri-ve-semalari</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dirty="0">
                <a:solidFill>
                  <a:prstClr val="black"/>
                </a:solidFill>
                <a:latin typeface="Calibri" panose="020F0502020204030204"/>
                <a:hlinkClick r:id="rId8"/>
              </a:rPr>
              <a:t>https://besikduzumyo.trabzon.edu.tr/S/4429/is-akislari</a:t>
            </a:r>
            <a:endParaRPr lang="tr-TR" sz="1600" dirty="0">
              <a:solidFill>
                <a:prstClr val="black"/>
              </a:solidFill>
              <a:latin typeface="Calibri" panose="020F0502020204030204"/>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dirty="0">
                <a:solidFill>
                  <a:prstClr val="black"/>
                </a:solidFill>
                <a:latin typeface="Calibri" panose="020F0502020204030204"/>
                <a:hlinkClick r:id="rId9"/>
              </a:rPr>
              <a:t>https://ilahiyat.trabzon.edu.tr/S/3145/kontrol-faaliyetleri-standartlari</a:t>
            </a:r>
            <a:endParaRPr lang="tr-TR" sz="1600" dirty="0">
              <a:solidFill>
                <a:prstClr val="black"/>
              </a:solidFill>
              <a:latin typeface="Calibri" panose="020F0502020204030204"/>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lang="tr-TR" sz="1600" dirty="0">
              <a:solidFill>
                <a:prstClr val="black"/>
              </a:solidFill>
              <a:latin typeface="Calibri" panose="020F0502020204030204"/>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71608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7709" y="1940695"/>
            <a:ext cx="6465455" cy="384586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“Program neyi, neden, hangi öğrenme çıktılarıyla ve nasıl öğretecek?”</a:t>
            </a:r>
          </a:p>
          <a:p>
            <a:pPr lvl="0">
              <a:lnSpc>
                <a:spcPct val="115000"/>
              </a:lnSpc>
            </a:pPr>
            <a:endParaRPr lang="tr-TR" sz="1400" kern="100" dirty="0">
              <a:effectLst/>
              <a:latin typeface="Tahoma" panose="020B0604030504040204" pitchFamily="34" charset="0"/>
              <a:ea typeface="Tahoma" panose="020B0604030504040204" pitchFamily="34" charset="0"/>
              <a:cs typeface="Tahoma" panose="020B0604030504040204" pitchFamily="34" charset="0"/>
            </a:endParaRPr>
          </a:p>
          <a:p>
            <a:pPr lvl="0">
              <a:lnSpc>
                <a:spcPct val="115000"/>
              </a:lnSpc>
            </a:pPr>
            <a:r>
              <a:rPr lang="tr-TR" sz="1400" kern="100" dirty="0">
                <a:effectLst/>
                <a:latin typeface="Tahoma" panose="020B0604030504040204" pitchFamily="34" charset="0"/>
                <a:ea typeface="Tahoma" panose="020B0604030504040204" pitchFamily="34" charset="0"/>
                <a:cs typeface="Tahoma" panose="020B0604030504040204" pitchFamily="34" charset="0"/>
              </a:rPr>
              <a:t>Program ile ilgili veriler:</a:t>
            </a:r>
          </a:p>
          <a:p>
            <a:pPr marL="742950" lvl="1" indent="-285750">
              <a:lnSpc>
                <a:spcPct val="115000"/>
              </a:lnSpc>
              <a:buFont typeface="+mj-lt"/>
              <a:buAutoNum type="alpha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Programın Misyon ve Vizyonu</a:t>
            </a:r>
          </a:p>
          <a:p>
            <a:pPr marL="742950" lvl="1" indent="-285750">
              <a:lnSpc>
                <a:spcPct val="115000"/>
              </a:lnSpc>
              <a:buFont typeface="+mj-lt"/>
              <a:buAutoNum type="alpha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Program çıktıları</a:t>
            </a:r>
          </a:p>
          <a:p>
            <a:pPr marL="742950" lvl="1" indent="-285750">
              <a:lnSpc>
                <a:spcPct val="115000"/>
              </a:lnSpc>
              <a:buFont typeface="+mj-lt"/>
              <a:buAutoNum type="alpha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Ders bilgi paketinden</a:t>
            </a:r>
          </a:p>
          <a:p>
            <a:pPr marL="1143000" lvl="2" indent="-228600">
              <a:lnSpc>
                <a:spcPct val="115000"/>
              </a:lnSpc>
              <a:buFont typeface="+mj-lt"/>
              <a:buAutoNum type="roman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Dersin amacı</a:t>
            </a:r>
          </a:p>
          <a:p>
            <a:pPr marL="1143000" lvl="2" indent="-228600">
              <a:lnSpc>
                <a:spcPct val="115000"/>
              </a:lnSpc>
              <a:buFont typeface="+mj-lt"/>
              <a:buAutoNum type="roman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Dersin içeriği</a:t>
            </a:r>
          </a:p>
          <a:p>
            <a:pPr marL="1143000" lvl="2" indent="-228600">
              <a:lnSpc>
                <a:spcPct val="115000"/>
              </a:lnSpc>
              <a:buFont typeface="+mj-lt"/>
              <a:buAutoNum type="roman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Ders öğrenme çıktıları</a:t>
            </a:r>
          </a:p>
          <a:p>
            <a:pPr marL="1143000" lvl="2" indent="-228600">
              <a:lnSpc>
                <a:spcPct val="115000"/>
              </a:lnSpc>
              <a:buFont typeface="+mj-lt"/>
              <a:buAutoNum type="roman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Haftalık anlatılan konular ve Öğrenme Çıktısı İlişkisi</a:t>
            </a:r>
          </a:p>
          <a:p>
            <a:pPr marL="1143000" lvl="2" indent="-228600">
              <a:lnSpc>
                <a:spcPct val="115000"/>
              </a:lnSpc>
              <a:buFont typeface="+mj-lt"/>
              <a:buAutoNum type="roman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Bilinçli hazırlanmış AKTS İş Yükü hesabı</a:t>
            </a:r>
          </a:p>
          <a:p>
            <a:pPr marL="1143000" lvl="2" indent="-228600">
              <a:lnSpc>
                <a:spcPct val="115000"/>
              </a:lnSpc>
              <a:spcAft>
                <a:spcPts val="800"/>
              </a:spcAft>
              <a:buFont typeface="+mj-lt"/>
              <a:buAutoNum type="roman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Program Öğrenme Çıktısı İlişkisi</a:t>
            </a: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4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Tüm bu iş ve işlemlerin yapılması için alınan kararlar Planlamadır.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 Program ile ilgili veriler (Ders Bilgi Paketi)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BB65AAAC-DCCA-E69A-A88D-D76546599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164" y="1733451"/>
            <a:ext cx="5698836" cy="4585021"/>
          </a:xfrm>
          <a:prstGeom prst="rect">
            <a:avLst/>
          </a:prstGeom>
        </p:spPr>
      </p:pic>
    </p:spTree>
    <p:extLst>
      <p:ext uri="{BB962C8B-B14F-4D97-AF65-F5344CB8AC3E}">
        <p14:creationId xmlns:p14="http://schemas.microsoft.com/office/powerpoint/2010/main" val="119208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8" name="Metin kutusu 7">
            <a:extLst>
              <a:ext uri="{FF2B5EF4-FFF2-40B4-BE49-F238E27FC236}">
                <a16:creationId xmlns:a16="http://schemas.microsoft.com/office/drawing/2014/main" id="{1B506498-1028-0CAD-42DF-C87C4E7F184B}"/>
              </a:ext>
            </a:extLst>
          </p:cNvPr>
          <p:cNvSpPr txBox="1"/>
          <p:nvPr/>
        </p:nvSpPr>
        <p:spPr>
          <a:xfrm>
            <a:off x="3673045" y="2203778"/>
            <a:ext cx="484590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b="1" dirty="0"/>
              <a:t>⭐ PUKÖ’NÜN EN ÖNEMLİ NOKTASI</a:t>
            </a:r>
          </a:p>
          <a:p>
            <a:pPr marL="285750" indent="-285750">
              <a:buFont typeface="Wingdings" panose="05000000000000000000" pitchFamily="2" charset="2"/>
              <a:buChar char="ü"/>
            </a:pPr>
            <a:r>
              <a:rPr lang="tr-TR" dirty="0"/>
              <a:t>Sadece faaliyet yapmak kalite değildir</a:t>
            </a:r>
          </a:p>
          <a:p>
            <a:pPr marL="285750" indent="-285750">
              <a:buFont typeface="Wingdings" panose="05000000000000000000" pitchFamily="2" charset="2"/>
              <a:buChar char="ü"/>
            </a:pPr>
            <a:r>
              <a:rPr lang="tr-TR" b="1" dirty="0"/>
              <a:t>Ölçmeden kalite olmaz</a:t>
            </a:r>
          </a:p>
          <a:p>
            <a:pPr marL="285750" indent="-285750">
              <a:buFont typeface="Wingdings" panose="05000000000000000000" pitchFamily="2" charset="2"/>
              <a:buChar char="ü"/>
            </a:pPr>
            <a:r>
              <a:rPr lang="tr-TR" b="1" dirty="0"/>
              <a:t>İyileştirme yapılmazsa PUKÖ tamamlanmaz</a:t>
            </a:r>
            <a:endParaRPr lang="tr-TR" dirty="0"/>
          </a:p>
        </p:txBody>
      </p:sp>
      <p:sp>
        <p:nvSpPr>
          <p:cNvPr id="10" name="Metin kutusu 9">
            <a:extLst>
              <a:ext uri="{FF2B5EF4-FFF2-40B4-BE49-F238E27FC236}">
                <a16:creationId xmlns:a16="http://schemas.microsoft.com/office/drawing/2014/main" id="{2518041C-484C-BF77-D987-C9BDB9EF5C0A}"/>
              </a:ext>
            </a:extLst>
          </p:cNvPr>
          <p:cNvSpPr txBox="1"/>
          <p:nvPr/>
        </p:nvSpPr>
        <p:spPr>
          <a:xfrm>
            <a:off x="3375890" y="4474927"/>
            <a:ext cx="544021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tr-TR" b="1" dirty="0"/>
              <a:t>🎯 TEK CÜMLE İLE PUKÖ</a:t>
            </a:r>
          </a:p>
          <a:p>
            <a:pPr algn="ctr"/>
            <a:r>
              <a:rPr lang="tr-TR" dirty="0"/>
              <a:t> </a:t>
            </a:r>
            <a:r>
              <a:rPr lang="tr-TR" b="1" dirty="0"/>
              <a:t>Planla → Yap → Ölç → Düzelt → Tekrar Et</a:t>
            </a:r>
            <a:endParaRPr lang="tr-TR" dirty="0"/>
          </a:p>
        </p:txBody>
      </p:sp>
    </p:spTree>
    <p:extLst>
      <p:ext uri="{BB962C8B-B14F-4D97-AF65-F5344CB8AC3E}">
        <p14:creationId xmlns:p14="http://schemas.microsoft.com/office/powerpoint/2010/main" val="3336273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sayı, numara, yazı tipi içeren bir resim&#10;&#10;Açıklama otomatik olarak oluşturuldu">
            <a:extLst>
              <a:ext uri="{FF2B5EF4-FFF2-40B4-BE49-F238E27FC236}">
                <a16:creationId xmlns:a16="http://schemas.microsoft.com/office/drawing/2014/main" id="{3DE328F1-F2C6-619E-0274-5BBC00B61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81025"/>
            <a:ext cx="6020219" cy="3557593"/>
          </a:xfrm>
          <a:prstGeom prst="rect">
            <a:avLst/>
          </a:prstGeom>
        </p:spPr>
      </p:pic>
      <p:pic>
        <p:nvPicPr>
          <p:cNvPr id="8" name="Resim 7" descr="metin, ekran görüntüsü, sayı, numara, paralel içeren bir resim&#10;&#10;Açıklama otomatik olarak oluşturuldu">
            <a:extLst>
              <a:ext uri="{FF2B5EF4-FFF2-40B4-BE49-F238E27FC236}">
                <a16:creationId xmlns:a16="http://schemas.microsoft.com/office/drawing/2014/main" id="{3B8CE2DE-6A0F-69C7-8817-27028C605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016" y="1781025"/>
            <a:ext cx="6177984" cy="4444284"/>
          </a:xfrm>
          <a:prstGeom prst="rect">
            <a:avLst/>
          </a:prstGeom>
        </p:spPr>
      </p:pic>
      <p:pic>
        <p:nvPicPr>
          <p:cNvPr id="10" name="Resim 9" descr="metin, ekran görüntüsü, sayı, numara, yazı tipi içeren bir resim&#10;&#10;Açıklama otomatik olarak oluşturuldu">
            <a:extLst>
              <a:ext uri="{FF2B5EF4-FFF2-40B4-BE49-F238E27FC236}">
                <a16:creationId xmlns:a16="http://schemas.microsoft.com/office/drawing/2014/main" id="{1CDCE8E3-4BA8-3A8A-8BB5-FF27C992D4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65" y="6013818"/>
            <a:ext cx="6028181" cy="791948"/>
          </a:xfrm>
          <a:prstGeom prst="rect">
            <a:avLst/>
          </a:prstGeom>
        </p:spPr>
      </p:pic>
    </p:spTree>
    <p:extLst>
      <p:ext uri="{BB962C8B-B14F-4D97-AF65-F5344CB8AC3E}">
        <p14:creationId xmlns:p14="http://schemas.microsoft.com/office/powerpoint/2010/main" val="3366859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71CB1B67-9DAA-D7B3-DFCF-3B5F6D719E93}"/>
              </a:ext>
            </a:extLst>
          </p:cNvPr>
          <p:cNvPicPr>
            <a:picLocks noChangeAspect="1"/>
          </p:cNvPicPr>
          <p:nvPr/>
        </p:nvPicPr>
        <p:blipFill rotWithShape="1">
          <a:blip r:embed="rId5">
            <a:extLst>
              <a:ext uri="{28A0092B-C50C-407E-A947-70E740481C1C}">
                <a14:useLocalDpi xmlns:a14="http://schemas.microsoft.com/office/drawing/2010/main" val="0"/>
              </a:ext>
            </a:extLst>
          </a:blip>
          <a:srcRect t="857"/>
          <a:stretch/>
        </p:blipFill>
        <p:spPr>
          <a:xfrm>
            <a:off x="4158656" y="1815772"/>
            <a:ext cx="8033344" cy="4900805"/>
          </a:xfrm>
          <a:prstGeom prst="rect">
            <a:avLst/>
          </a:prstGeom>
        </p:spPr>
      </p:pic>
      <p:pic>
        <p:nvPicPr>
          <p:cNvPr id="9" name="Resim 8" descr="metin, ekran görüntüsü, yazı tipi, sayı, numara içeren bir resim&#10;&#10;Açıklama otomatik olarak oluşturuldu">
            <a:extLst>
              <a:ext uri="{FF2B5EF4-FFF2-40B4-BE49-F238E27FC236}">
                <a16:creationId xmlns:a16="http://schemas.microsoft.com/office/drawing/2014/main" id="{834384C7-F1A0-02C2-366B-CBF87A84A95D}"/>
              </a:ext>
            </a:extLst>
          </p:cNvPr>
          <p:cNvPicPr>
            <a:picLocks noChangeAspect="1"/>
          </p:cNvPicPr>
          <p:nvPr/>
        </p:nvPicPr>
        <p:blipFill rotWithShape="1">
          <a:blip r:embed="rId6">
            <a:extLst>
              <a:ext uri="{28A0092B-C50C-407E-A947-70E740481C1C}">
                <a14:useLocalDpi xmlns:a14="http://schemas.microsoft.com/office/drawing/2010/main" val="0"/>
              </a:ext>
            </a:extLst>
          </a:blip>
          <a:srcRect l="2447" t="3131" r="2578"/>
          <a:stretch/>
        </p:blipFill>
        <p:spPr>
          <a:xfrm>
            <a:off x="73891" y="2461932"/>
            <a:ext cx="3971603" cy="2789382"/>
          </a:xfrm>
          <a:prstGeom prst="rect">
            <a:avLst/>
          </a:prstGeom>
        </p:spPr>
      </p:pic>
      <p:sp>
        <p:nvSpPr>
          <p:cNvPr id="11" name="Ok: Sağ 10">
            <a:extLst>
              <a:ext uri="{FF2B5EF4-FFF2-40B4-BE49-F238E27FC236}">
                <a16:creationId xmlns:a16="http://schemas.microsoft.com/office/drawing/2014/main" id="{E0740FAE-D8F9-10FD-2DB0-2AD089E33C1D}"/>
              </a:ext>
            </a:extLst>
          </p:cNvPr>
          <p:cNvSpPr/>
          <p:nvPr/>
        </p:nvSpPr>
        <p:spPr>
          <a:xfrm rot="19417878">
            <a:off x="19817" y="5463081"/>
            <a:ext cx="1117600" cy="18472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49770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46625" y="2444263"/>
            <a:ext cx="10596760"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https://tonyamyo.trabzon.edu.tr/Share/F19B76F962188E4B030FD8E73D6CFF4D</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https://tonyamyo.trabzon.edu.tr/Share/F19B76F962188E4B030FD8E73D6CFF4D</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dirty="0">
                <a:solidFill>
                  <a:prstClr val="black"/>
                </a:solidFill>
                <a:latin typeface="Calibri" panose="020F0502020204030204"/>
                <a:hlinkClick r:id="rId6"/>
              </a:rPr>
              <a:t>https://tonyamyo.trabzon.edu.tr/Share/B4CF96A5A381CFEEBD67659C60994485</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3040182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399131" y="2430224"/>
            <a:ext cx="4893305" cy="231056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Ders Dağıtım Esasları; </a:t>
            </a:r>
            <a:r>
              <a:rPr kumimoji="0" lang="tr-TR" sz="1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derslerin hangi ölçütlere göre, kimler tarafından ve hangi yetkinlik temelinde yürütüleceğini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uygulama başlamadan önce tanımlayan bir yönetişim ve kalite planlama belgesidir. Eğitim kalitesini uygulama öncesinde güvence altına alan araçtır.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“Ders dağıtımı rastlantısal mı, yoksa kurallı mı?”</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 Ders Dağıtım Esasları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D9EAB2E4-7284-1392-D1D6-0CC5AAE7D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414" y="2130098"/>
            <a:ext cx="6326221" cy="3649541"/>
          </a:xfrm>
          <a:prstGeom prst="rect">
            <a:avLst/>
          </a:prstGeom>
        </p:spPr>
      </p:pic>
    </p:spTree>
    <p:extLst>
      <p:ext uri="{BB962C8B-B14F-4D97-AF65-F5344CB8AC3E}">
        <p14:creationId xmlns:p14="http://schemas.microsoft.com/office/powerpoint/2010/main" val="2050703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içeren bir resim&#10;&#10;Açıklama otomatik olarak oluşturuldu">
            <a:extLst>
              <a:ext uri="{FF2B5EF4-FFF2-40B4-BE49-F238E27FC236}">
                <a16:creationId xmlns:a16="http://schemas.microsoft.com/office/drawing/2014/main" id="{772252ED-6A97-DD54-BF1E-A9ADF5E03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3767" y="550925"/>
            <a:ext cx="6658233" cy="5756150"/>
          </a:xfrm>
          <a:prstGeom prst="rect">
            <a:avLst/>
          </a:prstGeom>
        </p:spPr>
      </p:pic>
      <p:pic>
        <p:nvPicPr>
          <p:cNvPr id="3" name="Resim 2" descr="metin, yazı tipi, ekran görüntüsü, siyah beyaz içeren bir resim&#10;&#10;Açıklama otomatik olarak oluşturuldu">
            <a:extLst>
              <a:ext uri="{FF2B5EF4-FFF2-40B4-BE49-F238E27FC236}">
                <a16:creationId xmlns:a16="http://schemas.microsoft.com/office/drawing/2014/main" id="{1BAD44CA-76DF-E724-C9CE-85086D230D98}"/>
              </a:ext>
            </a:extLst>
          </p:cNvPr>
          <p:cNvPicPr>
            <a:picLocks noChangeAspect="1"/>
          </p:cNvPicPr>
          <p:nvPr/>
        </p:nvPicPr>
        <p:blipFill rotWithShape="1">
          <a:blip r:embed="rId6">
            <a:extLst>
              <a:ext uri="{28A0092B-C50C-407E-A947-70E740481C1C}">
                <a14:useLocalDpi xmlns:a14="http://schemas.microsoft.com/office/drawing/2010/main" val="0"/>
              </a:ext>
            </a:extLst>
          </a:blip>
          <a:srcRect l="4706" t="2809" b="1"/>
          <a:stretch/>
        </p:blipFill>
        <p:spPr>
          <a:xfrm>
            <a:off x="145914" y="3087457"/>
            <a:ext cx="5836597" cy="1995688"/>
          </a:xfrm>
          <a:prstGeom prst="rect">
            <a:avLst/>
          </a:prstGeom>
        </p:spPr>
      </p:pic>
    </p:spTree>
    <p:extLst>
      <p:ext uri="{BB962C8B-B14F-4D97-AF65-F5344CB8AC3E}">
        <p14:creationId xmlns:p14="http://schemas.microsoft.com/office/powerpoint/2010/main" val="1427595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46625" y="2444263"/>
            <a:ext cx="10596760" cy="15006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https://tonyamyo.trabzon.edu.tr/Share/A1C15B39072928383EB4E41C474576AF</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https://tonyamyo.trabzon.edu.tr/Share/B4CF96A5A381CFEEBD67659C60994485</a:t>
            </a:r>
            <a:r>
              <a:rPr lang="tr-TR" sz="1600" dirty="0">
                <a:solidFill>
                  <a:prstClr val="black"/>
                </a:solidFill>
                <a:latin typeface="Calibri" panose="020F0502020204030204"/>
              </a:rPr>
              <a:t> </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948111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02331" y="1940696"/>
            <a:ext cx="10998541" cy="1616020"/>
          </a:xfrm>
          <a:prstGeom prst="rect">
            <a:avLst/>
          </a:prstGeom>
          <a:noFill/>
        </p:spPr>
        <p:txBody>
          <a:bodyPr wrap="square">
            <a:spAutoFit/>
          </a:bodyPr>
          <a:lstStyle/>
          <a:p>
            <a:pPr marL="742950" lvl="1" indent="-285750">
              <a:lnSpc>
                <a:spcPct val="115000"/>
              </a:lnSpc>
              <a:buFont typeface="+mj-lt"/>
              <a:buAutoNum type="alpha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Dönem Sonu İşlemlerine ilişkin ilkeler</a:t>
            </a:r>
          </a:p>
          <a:p>
            <a:pPr marL="742950" lvl="1" indent="-285750">
              <a:lnSpc>
                <a:spcPct val="115000"/>
              </a:lnSpc>
              <a:spcAft>
                <a:spcPts val="800"/>
              </a:spcAft>
              <a:buFont typeface="+mj-lt"/>
              <a:buAutoNum type="alphaLcPeriod"/>
            </a:pPr>
            <a:r>
              <a:rPr lang="tr-TR" sz="1400" kern="100" dirty="0">
                <a:effectLst/>
                <a:latin typeface="Tahoma" panose="020B0604030504040204" pitchFamily="34" charset="0"/>
                <a:ea typeface="Tahoma" panose="020B0604030504040204" pitchFamily="34" charset="0"/>
                <a:cs typeface="Tahoma" panose="020B0604030504040204" pitchFamily="34" charset="0"/>
              </a:rPr>
              <a:t>Ders Arşiv Dosyasının Oluşturulması</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Dönem sonu işlemleri uygulama bittikten sonra yapılan işler gibi görünse de ilkeleri ve arşiv yapısı önceden tanımlandığında, bu konu PLANLAMA aşamasına aittir.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12. Dönem </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S</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onu </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İ</a:t>
            </a:r>
            <a:r>
              <a:rPr kumimoji="0" lang="tr-TR" sz="2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şlemleri</a:t>
            </a:r>
            <a:endPar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 name="Rectangle 1">
            <a:extLst>
              <a:ext uri="{FF2B5EF4-FFF2-40B4-BE49-F238E27FC236}">
                <a16:creationId xmlns:a16="http://schemas.microsoft.com/office/drawing/2014/main" id="{8F83A5FB-3E4E-2A77-A15B-6B33B1314125}"/>
              </a:ext>
            </a:extLst>
          </p:cNvPr>
          <p:cNvSpPr>
            <a:spLocks noChangeArrowheads="1"/>
          </p:cNvSpPr>
          <p:nvPr/>
        </p:nvSpPr>
        <p:spPr bwMode="auto">
          <a:xfrm>
            <a:off x="779759" y="3556716"/>
            <a:ext cx="477891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Dönem Sonu İşlemleri Süreç Tanımı</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Belge Türleri ve Açıklamaları</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Teslim Zamanlaması ve Yolları</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Arşiv Formatı ve Standardı</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Sorumlu Birimler ve İletişim Bilgileri</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Saklama Süreleri ve İmha Politikaları</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tr-TR" altLang="tr-TR" sz="1600" b="1" i="0" u="none" strike="noStrike" cap="none" normalizeH="0" baseline="0" dirty="0">
                <a:ln>
                  <a:noFill/>
                </a:ln>
                <a:solidFill>
                  <a:srgbClr val="FF0000"/>
                </a:solidFill>
                <a:effectLst/>
                <a:ea typeface="Tahoma" panose="020B0604030504040204" pitchFamily="34" charset="0"/>
                <a:cs typeface="Tahoma" panose="020B0604030504040204" pitchFamily="34" charset="0"/>
              </a:rPr>
              <a:t>Kalite İzleme ve Denetim İçin Kullanım</a:t>
            </a:r>
          </a:p>
        </p:txBody>
      </p:sp>
      <p:pic>
        <p:nvPicPr>
          <p:cNvPr id="7" name="Resim 6" descr="metin, ekran görüntüsü, yazı tipi, sayı, numara içeren bir resim&#10;&#10;Açıklama otomatik olarak oluşturuldu">
            <a:extLst>
              <a:ext uri="{FF2B5EF4-FFF2-40B4-BE49-F238E27FC236}">
                <a16:creationId xmlns:a16="http://schemas.microsoft.com/office/drawing/2014/main" id="{D11AAD1D-9EF8-C79B-A206-CF4A38F63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613" y="3232727"/>
            <a:ext cx="7177342" cy="2632710"/>
          </a:xfrm>
          <a:prstGeom prst="rect">
            <a:avLst/>
          </a:prstGeom>
        </p:spPr>
      </p:pic>
    </p:spTree>
    <p:extLst>
      <p:ext uri="{BB962C8B-B14F-4D97-AF65-F5344CB8AC3E}">
        <p14:creationId xmlns:p14="http://schemas.microsoft.com/office/powerpoint/2010/main" val="3346820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çizgi içeren bir resim&#10;&#10;Açıklama otomatik olarak oluşturuldu">
            <a:extLst>
              <a:ext uri="{FF2B5EF4-FFF2-40B4-BE49-F238E27FC236}">
                <a16:creationId xmlns:a16="http://schemas.microsoft.com/office/drawing/2014/main" id="{9510F7A3-1B67-67DA-1D5E-B7292C7BA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8473"/>
            <a:ext cx="4970702" cy="2942835"/>
          </a:xfrm>
          <a:prstGeom prst="rect">
            <a:avLst/>
          </a:prstGeom>
        </p:spPr>
      </p:pic>
      <p:pic>
        <p:nvPicPr>
          <p:cNvPr id="7" name="Resim 6" descr="metin, ekran görüntüsü, yazı tipi, daire içeren bir resim&#10;&#10;Açıklama otomatik olarak oluşturuldu">
            <a:extLst>
              <a:ext uri="{FF2B5EF4-FFF2-40B4-BE49-F238E27FC236}">
                <a16:creationId xmlns:a16="http://schemas.microsoft.com/office/drawing/2014/main" id="{7DBFBD17-0921-4765-1AC6-40C60701B086}"/>
              </a:ext>
            </a:extLst>
          </p:cNvPr>
          <p:cNvPicPr>
            <a:picLocks noChangeAspect="1"/>
          </p:cNvPicPr>
          <p:nvPr/>
        </p:nvPicPr>
        <p:blipFill rotWithShape="1">
          <a:blip r:embed="rId6">
            <a:extLst>
              <a:ext uri="{28A0092B-C50C-407E-A947-70E740481C1C}">
                <a14:useLocalDpi xmlns:a14="http://schemas.microsoft.com/office/drawing/2010/main" val="0"/>
              </a:ext>
            </a:extLst>
          </a:blip>
          <a:srcRect r="12139"/>
          <a:stretch/>
        </p:blipFill>
        <p:spPr>
          <a:xfrm>
            <a:off x="2675731" y="2104185"/>
            <a:ext cx="4708049" cy="4753815"/>
          </a:xfrm>
          <a:prstGeom prst="rect">
            <a:avLst/>
          </a:prstGeom>
        </p:spPr>
      </p:pic>
      <p:pic>
        <p:nvPicPr>
          <p:cNvPr id="10" name="Resim 9" descr="metin, ekran görüntüsü, diyagram, yazı tipi içeren bir resim&#10;&#10;Açıklama otomatik olarak oluşturuldu">
            <a:extLst>
              <a:ext uri="{FF2B5EF4-FFF2-40B4-BE49-F238E27FC236}">
                <a16:creationId xmlns:a16="http://schemas.microsoft.com/office/drawing/2014/main" id="{AD083D7E-70AA-5902-8CB5-E485E3C1DA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780" y="486552"/>
            <a:ext cx="4808220" cy="6371447"/>
          </a:xfrm>
          <a:prstGeom prst="rect">
            <a:avLst/>
          </a:prstGeom>
        </p:spPr>
      </p:pic>
    </p:spTree>
    <p:extLst>
      <p:ext uri="{BB962C8B-B14F-4D97-AF65-F5344CB8AC3E}">
        <p14:creationId xmlns:p14="http://schemas.microsoft.com/office/powerpoint/2010/main" val="3199597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11" name="Resim 10" descr="metin, ekran görüntüsü, yazı tipi, doküman, belge içeren bir resim&#10;&#10;Açıklama otomatik olarak oluşturuldu">
            <a:extLst>
              <a:ext uri="{FF2B5EF4-FFF2-40B4-BE49-F238E27FC236}">
                <a16:creationId xmlns:a16="http://schemas.microsoft.com/office/drawing/2014/main" id="{0F1E194D-0943-A3A5-B0E2-75A3C39F4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763" y="556417"/>
            <a:ext cx="7238819" cy="6301583"/>
          </a:xfrm>
          <a:prstGeom prst="rect">
            <a:avLst/>
          </a:prstGeom>
        </p:spPr>
      </p:pic>
    </p:spTree>
    <p:extLst>
      <p:ext uri="{BB962C8B-B14F-4D97-AF65-F5344CB8AC3E}">
        <p14:creationId xmlns:p14="http://schemas.microsoft.com/office/powerpoint/2010/main" val="2868381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1880845"/>
            <a:ext cx="10596760" cy="445532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https://tonyamyo.trabzon.edu.tr/S/7370/ders-arsiv-dosyasinin-olusturulmasi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https://tonyamyo.trabzon.edu.tr/S/3629/donem-sonu-islemleri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https://tonyamyo.trabzon.edu.tr/Share/2B802FBA7C2764E6512A19E384536709</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https://carsibasimyo.trabzon.edu.tr/S/8142/ders-arsivi-islemleri</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https://carsibasimyo.trabzon.edu.tr/Share/76DB2AE76893FF0CC51C4244802F97A8</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https://carsibasimyo.trabzon.edu.tr/Share/12F485C75390AC68CE3F5D0ADCE02FD2</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https://carsibasimyo.trabzon.edu.tr/Share/3AA41F6E7DDEB30F96A3C4893B34C962</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https://besikduzumyo.trabzon.edu.tr/Share/B199588324C4CDC783999E9A6FA93283</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115294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77682" y="2231408"/>
            <a:ext cx="5695046" cy="36032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Bölümün misyon ve vizyonunu oluşturulması/güncellenmesi amacıyla;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yazım ilkeleri, paydaş katılım yöntemi, taslak hazırlama süreci ve zaman planı bölüm kurulunda belirlenmiştir.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Belirlenen ilke ve yöntemler doğrultusunda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misyon-vizyon taslağı hazırlanmış ve bölüm kuruluna sunulmuştur.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Hazırlanan taslak; bölümün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stratejik hedefleri, program amaçları ve paydaş beklentileriyle uyumu açısından bölüm kurulunda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Değerlendirme sonuçlarına göre gerekli revizyonlar yapılmış veya taslak uygun bulunarak aynen kabul edilmiş</a:t>
            </a:r>
            <a:r>
              <a:rPr kumimoji="0" lang="tr-TR" sz="14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misyon-vizyonun kamuoyu ile paylaşılmasına karar verilmiştir.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680469" y="870112"/>
            <a:ext cx="8831062" cy="491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Örnek PUKÖ Döngüleri (Misyon-Vizyon) 1-2</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0" name="Metin kutusu 19">
            <a:extLst>
              <a:ext uri="{FF2B5EF4-FFF2-40B4-BE49-F238E27FC236}">
                <a16:creationId xmlns:a16="http://schemas.microsoft.com/office/drawing/2014/main" id="{BE120659-0F4A-3970-5578-9A6CC2435DE1}"/>
              </a:ext>
            </a:extLst>
          </p:cNvPr>
          <p:cNvSpPr txBox="1"/>
          <p:nvPr/>
        </p:nvSpPr>
        <p:spPr>
          <a:xfrm>
            <a:off x="5909880" y="2462210"/>
            <a:ext cx="6096000" cy="32800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PLANLA: </a:t>
            </a:r>
            <a:r>
              <a:rPr lang="tr-TR" sz="1400" dirty="0">
                <a:latin typeface="Tahoma" panose="020B0604030504040204" pitchFamily="34" charset="0"/>
                <a:ea typeface="Tahoma" panose="020B0604030504040204" pitchFamily="34" charset="0"/>
                <a:cs typeface="Tahoma" panose="020B0604030504040204" pitchFamily="34" charset="0"/>
              </a:rPr>
              <a:t>Bölüm misyon ve vizyonunun güncelliğinin değerlendirilmesi amacıyla; kalite komisyonu tarafından </a:t>
            </a:r>
            <a:r>
              <a:rPr lang="tr-TR" sz="1400" dirty="0">
                <a:solidFill>
                  <a:srgbClr val="FF0000"/>
                </a:solidFill>
                <a:latin typeface="Tahoma" panose="020B0604030504040204" pitchFamily="34" charset="0"/>
                <a:ea typeface="Tahoma" panose="020B0604030504040204" pitchFamily="34" charset="0"/>
                <a:cs typeface="Tahoma" panose="020B0604030504040204" pitchFamily="34" charset="0"/>
              </a:rPr>
              <a:t>kalite güvence sistemi takviminde değerlendirme tarihi ve yöntemi belirlenmiştir. </a:t>
            </a:r>
          </a:p>
          <a:p>
            <a:pPr algn="just">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UYGULA: </a:t>
            </a:r>
            <a:r>
              <a:rPr lang="tr-TR" sz="1400" dirty="0">
                <a:latin typeface="Tahoma" panose="020B0604030504040204" pitchFamily="34" charset="0"/>
                <a:ea typeface="Tahoma" panose="020B0604030504040204" pitchFamily="34" charset="0"/>
                <a:cs typeface="Tahoma" panose="020B0604030504040204" pitchFamily="34" charset="0"/>
              </a:rPr>
              <a:t>Belirlenen tarihte kalite komisyonu </a:t>
            </a:r>
            <a:r>
              <a:rPr lang="tr-TR" sz="1400" dirty="0">
                <a:solidFill>
                  <a:srgbClr val="FF0000"/>
                </a:solidFill>
                <a:latin typeface="Tahoma" panose="020B0604030504040204" pitchFamily="34" charset="0"/>
                <a:ea typeface="Tahoma" panose="020B0604030504040204" pitchFamily="34" charset="0"/>
                <a:cs typeface="Tahoma" panose="020B0604030504040204" pitchFamily="34" charset="0"/>
              </a:rPr>
              <a:t>toplantısında bölüm misyon-vizyonu gündeme alınmıştır. </a:t>
            </a:r>
          </a:p>
          <a:p>
            <a:pPr algn="just">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KONTROL ET: </a:t>
            </a:r>
            <a:r>
              <a:rPr lang="tr-TR" sz="1400" dirty="0">
                <a:latin typeface="Tahoma" panose="020B0604030504040204" pitchFamily="34" charset="0"/>
                <a:ea typeface="Tahoma" panose="020B0604030504040204" pitchFamily="34" charset="0"/>
                <a:cs typeface="Tahoma" panose="020B0604030504040204" pitchFamily="34" charset="0"/>
              </a:rPr>
              <a:t>Misyon ve vizyon ifadeleri; </a:t>
            </a:r>
            <a:r>
              <a:rPr lang="tr-TR" sz="1400" dirty="0">
                <a:solidFill>
                  <a:srgbClr val="FF0000"/>
                </a:solidFill>
                <a:latin typeface="Tahoma" panose="020B0604030504040204" pitchFamily="34" charset="0"/>
                <a:ea typeface="Tahoma" panose="020B0604030504040204" pitchFamily="34" charset="0"/>
                <a:cs typeface="Tahoma" panose="020B0604030504040204" pitchFamily="34" charset="0"/>
              </a:rPr>
              <a:t>bölümün stratejik hedefleri, program amaçları ve güncel paydaş beklentileriyle uyumu açısından değerlendirilmiştir. </a:t>
            </a:r>
          </a:p>
          <a:p>
            <a:pPr algn="just">
              <a:lnSpc>
                <a:spcPct val="150000"/>
              </a:lnSpc>
            </a:pPr>
            <a:r>
              <a:rPr lang="tr-TR" sz="1400" b="1" dirty="0">
                <a:latin typeface="Tahoma" panose="020B0604030504040204" pitchFamily="34" charset="0"/>
                <a:ea typeface="Tahoma" panose="020B0604030504040204" pitchFamily="34" charset="0"/>
                <a:cs typeface="Tahoma" panose="020B0604030504040204" pitchFamily="34" charset="0"/>
              </a:rPr>
              <a:t>ÖNLEM AL: </a:t>
            </a:r>
            <a:r>
              <a:rPr lang="tr-TR" sz="1400" dirty="0">
                <a:latin typeface="Tahoma" panose="020B0604030504040204" pitchFamily="34" charset="0"/>
                <a:ea typeface="Tahoma" panose="020B0604030504040204" pitchFamily="34" charset="0"/>
                <a:cs typeface="Tahoma" panose="020B0604030504040204" pitchFamily="34" charset="0"/>
              </a:rPr>
              <a:t>Değerlendirme sonuçlarına göre </a:t>
            </a:r>
            <a:r>
              <a:rPr lang="tr-TR" sz="1400" dirty="0">
                <a:solidFill>
                  <a:srgbClr val="FF0000"/>
                </a:solidFill>
                <a:latin typeface="Tahoma" panose="020B0604030504040204" pitchFamily="34" charset="0"/>
                <a:ea typeface="Tahoma" panose="020B0604030504040204" pitchFamily="34" charset="0"/>
                <a:cs typeface="Tahoma" panose="020B0604030504040204" pitchFamily="34" charset="0"/>
              </a:rPr>
              <a:t>gerekli görülen revizyonlar önerilmiş veya mevcut metnin güncelliğini koruduğuna karar verilmiştir</a:t>
            </a:r>
            <a:r>
              <a:rPr lang="tr-TR" sz="1400" dirty="0">
                <a:latin typeface="Tahoma" panose="020B0604030504040204" pitchFamily="34" charset="0"/>
                <a:ea typeface="Tahoma" panose="020B0604030504040204" pitchFamily="34" charset="0"/>
                <a:cs typeface="Tahoma" panose="020B0604030504040204" pitchFamily="34" charset="0"/>
              </a:rPr>
              <a:t>.</a:t>
            </a:r>
          </a:p>
        </p:txBody>
      </p:sp>
      <p:sp>
        <p:nvSpPr>
          <p:cNvPr id="22" name="Metin kutusu 21">
            <a:extLst>
              <a:ext uri="{FF2B5EF4-FFF2-40B4-BE49-F238E27FC236}">
                <a16:creationId xmlns:a16="http://schemas.microsoft.com/office/drawing/2014/main" id="{E32A40A1-2076-C5E5-FE61-89CBC873D57B}"/>
              </a:ext>
            </a:extLst>
          </p:cNvPr>
          <p:cNvSpPr txBox="1"/>
          <p:nvPr/>
        </p:nvSpPr>
        <p:spPr>
          <a:xfrm>
            <a:off x="354773" y="1769713"/>
            <a:ext cx="4909955" cy="369332"/>
          </a:xfrm>
          <a:prstGeom prst="rect">
            <a:avLst/>
          </a:prstGeom>
          <a:noFill/>
        </p:spPr>
        <p:txBody>
          <a:bodyPr wrap="square">
            <a:spAutoFit/>
          </a:bodyPr>
          <a:lstStyle/>
          <a:p>
            <a:pPr algn="ctr"/>
            <a:r>
              <a:rPr lang="tr-TR" b="1" dirty="0">
                <a:solidFill>
                  <a:srgbClr val="00B0F0"/>
                </a:solidFill>
              </a:rPr>
              <a:t>Misyon–Vizyonun Oluşturulması / Güncellenmesi</a:t>
            </a:r>
          </a:p>
        </p:txBody>
      </p:sp>
      <p:sp>
        <p:nvSpPr>
          <p:cNvPr id="24" name="Metin kutusu 23">
            <a:extLst>
              <a:ext uri="{FF2B5EF4-FFF2-40B4-BE49-F238E27FC236}">
                <a16:creationId xmlns:a16="http://schemas.microsoft.com/office/drawing/2014/main" id="{95B809CB-ADC9-8F0C-08B0-8DE6C7644220}"/>
              </a:ext>
            </a:extLst>
          </p:cNvPr>
          <p:cNvSpPr txBox="1"/>
          <p:nvPr/>
        </p:nvSpPr>
        <p:spPr>
          <a:xfrm>
            <a:off x="5772728" y="1769713"/>
            <a:ext cx="6370305" cy="646331"/>
          </a:xfrm>
          <a:prstGeom prst="rect">
            <a:avLst/>
          </a:prstGeom>
          <a:noFill/>
        </p:spPr>
        <p:txBody>
          <a:bodyPr wrap="square">
            <a:spAutoFit/>
          </a:bodyPr>
          <a:lstStyle/>
          <a:p>
            <a:pPr algn="ctr"/>
            <a:r>
              <a:rPr lang="tr-TR" b="1" dirty="0">
                <a:solidFill>
                  <a:srgbClr val="00B0F0"/>
                </a:solidFill>
              </a:rPr>
              <a:t>Misyon–Vizyonun Periyodik Olarak Gözden Geçirilmesi (Güncellik)</a:t>
            </a:r>
          </a:p>
        </p:txBody>
      </p:sp>
    </p:spTree>
    <p:extLst>
      <p:ext uri="{BB962C8B-B14F-4D97-AF65-F5344CB8AC3E}">
        <p14:creationId xmlns:p14="http://schemas.microsoft.com/office/powerpoint/2010/main" val="3431070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18237" y="1984449"/>
            <a:ext cx="4795507" cy="1774588"/>
          </a:xfrm>
          <a:prstGeom prst="rect">
            <a:avLst/>
          </a:prstGeom>
          <a:noFill/>
        </p:spPr>
        <p:txBody>
          <a:bodyPr wrap="square">
            <a:spAutoFit/>
          </a:bodyPr>
          <a:lstStyle/>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Sorusu Hazırlama Şablonu </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Sorusu Hazırlama ve Uygulama Kontrol Listesi </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Sorusu Hazırlama Rehberi</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Analiz Formu</a:t>
            </a:r>
          </a:p>
          <a:p>
            <a:pPr marL="228600" indent="-228600">
              <a:lnSpc>
                <a:spcPct val="115000"/>
              </a:lnSpc>
              <a:spcAft>
                <a:spcPts val="800"/>
              </a:spcAft>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Sınavlardan 50 Puan ve Altında Alan Öğrencilere Yönelik Geribildirim Formu​</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13. Sınav Süreçleri: Hazırlık ve Uygulama Esasları</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483C78F2-305B-602A-1222-079305F36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9535" y="1898660"/>
            <a:ext cx="6951481" cy="4117997"/>
          </a:xfrm>
          <a:prstGeom prst="rect">
            <a:avLst/>
          </a:prstGeom>
        </p:spPr>
      </p:pic>
      <p:sp>
        <p:nvSpPr>
          <p:cNvPr id="8" name="Metin kutusu 7">
            <a:extLst>
              <a:ext uri="{FF2B5EF4-FFF2-40B4-BE49-F238E27FC236}">
                <a16:creationId xmlns:a16="http://schemas.microsoft.com/office/drawing/2014/main" id="{B51008B0-4FFD-F2BF-8A90-DA9A7271D973}"/>
              </a:ext>
            </a:extLst>
          </p:cNvPr>
          <p:cNvSpPr txBox="1"/>
          <p:nvPr/>
        </p:nvSpPr>
        <p:spPr>
          <a:xfrm>
            <a:off x="118238" y="4052799"/>
            <a:ext cx="4795507" cy="1323439"/>
          </a:xfrm>
          <a:prstGeom prst="rect">
            <a:avLst/>
          </a:prstGeom>
          <a:noFill/>
        </p:spPr>
        <p:txBody>
          <a:bodyPr wrap="square">
            <a:spAutoFit/>
          </a:bodyPr>
          <a:lstStyle/>
          <a:p>
            <a:pPr algn="just"/>
            <a:r>
              <a:rPr lang="tr-TR" sz="1600" dirty="0"/>
              <a:t>       Hazırlanan sınav süreçlerine ilişkin şablonlar, kontrol listeleri, rehber ve analiz formu gibi dokümanlar, sınav hazırlığı ve uygulamasının PLANLAMA aşamasında standart, yazılı ve </a:t>
            </a:r>
            <a:r>
              <a:rPr lang="tr-TR" sz="1600" dirty="0" err="1"/>
              <a:t>izl</a:t>
            </a:r>
            <a:r>
              <a:rPr lang="az-Cyrl-AZ" sz="1600" dirty="0"/>
              <a:t>е</a:t>
            </a:r>
            <a:r>
              <a:rPr lang="tr-TR" sz="1600" dirty="0"/>
              <a:t>n</a:t>
            </a:r>
            <a:r>
              <a:rPr lang="az-Cyrl-AZ" sz="1600" dirty="0"/>
              <a:t>е</a:t>
            </a:r>
            <a:r>
              <a:rPr lang="tr-TR" sz="1600" dirty="0"/>
              <a:t>bilir biçimde yürütülmesini sağlayacak şekilde tanımlanmıştır.</a:t>
            </a:r>
          </a:p>
        </p:txBody>
      </p:sp>
    </p:spTree>
    <p:extLst>
      <p:ext uri="{BB962C8B-B14F-4D97-AF65-F5344CB8AC3E}">
        <p14:creationId xmlns:p14="http://schemas.microsoft.com/office/powerpoint/2010/main" val="1029747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makbuz, paralel, sayı, numara içeren bir resim&#10;&#10;Açıklama otomatik olarak oluşturuldu">
            <a:extLst>
              <a:ext uri="{FF2B5EF4-FFF2-40B4-BE49-F238E27FC236}">
                <a16:creationId xmlns:a16="http://schemas.microsoft.com/office/drawing/2014/main" id="{AEF481E2-10EB-F5FE-3E8A-0594EF97FD18}"/>
              </a:ext>
            </a:extLst>
          </p:cNvPr>
          <p:cNvPicPr>
            <a:picLocks noChangeAspect="1"/>
          </p:cNvPicPr>
          <p:nvPr/>
        </p:nvPicPr>
        <p:blipFill rotWithShape="1">
          <a:blip r:embed="rId5">
            <a:extLst>
              <a:ext uri="{28A0092B-C50C-407E-A947-70E740481C1C}">
                <a14:useLocalDpi xmlns:a14="http://schemas.microsoft.com/office/drawing/2010/main" val="0"/>
              </a:ext>
            </a:extLst>
          </a:blip>
          <a:srcRect l="4433" r="4073"/>
          <a:stretch/>
        </p:blipFill>
        <p:spPr>
          <a:xfrm>
            <a:off x="0" y="2269545"/>
            <a:ext cx="3424173" cy="4054765"/>
          </a:xfrm>
          <a:prstGeom prst="rect">
            <a:avLst/>
          </a:prstGeom>
        </p:spPr>
      </p:pic>
      <p:pic>
        <p:nvPicPr>
          <p:cNvPr id="4" name="Resim 3" descr="metin, makbuz, menü, yazı tipi içeren bir resim&#10;&#10;Açıklama otomatik olarak oluşturuldu">
            <a:extLst>
              <a:ext uri="{FF2B5EF4-FFF2-40B4-BE49-F238E27FC236}">
                <a16:creationId xmlns:a16="http://schemas.microsoft.com/office/drawing/2014/main" id="{DF055FF4-2C38-462C-0566-07485A3633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7890" y="1644073"/>
            <a:ext cx="8794110" cy="5305710"/>
          </a:xfrm>
          <a:prstGeom prst="rect">
            <a:avLst/>
          </a:prstGeom>
        </p:spPr>
      </p:pic>
    </p:spTree>
    <p:extLst>
      <p:ext uri="{BB962C8B-B14F-4D97-AF65-F5344CB8AC3E}">
        <p14:creationId xmlns:p14="http://schemas.microsoft.com/office/powerpoint/2010/main" val="2729653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11" name="Resim 10" descr="metin, ekran görüntüsü, doküman, belge, yazı tipi içeren bir resim&#10;&#10;Açıklama otomatik olarak oluşturuldu">
            <a:extLst>
              <a:ext uri="{FF2B5EF4-FFF2-40B4-BE49-F238E27FC236}">
                <a16:creationId xmlns:a16="http://schemas.microsoft.com/office/drawing/2014/main" id="{3A1F1B4C-3EC4-34B8-801B-DF23BAC1FD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300" y="565679"/>
            <a:ext cx="5600700" cy="6282136"/>
          </a:xfrm>
          <a:prstGeom prst="rect">
            <a:avLst/>
          </a:prstGeom>
        </p:spPr>
      </p:pic>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Resim 6" descr="metin, yazı tipi, ekran görüntüsü, doküman, belge içeren bir resim&#10;&#10;Açıklama otomatik olarak oluşturuldu">
            <a:extLst>
              <a:ext uri="{FF2B5EF4-FFF2-40B4-BE49-F238E27FC236}">
                <a16:creationId xmlns:a16="http://schemas.microsoft.com/office/drawing/2014/main" id="{0C17B1A5-EE10-205A-8339-A7A61890C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9120"/>
            <a:ext cx="6591300" cy="6278880"/>
          </a:xfrm>
          <a:prstGeom prst="rect">
            <a:avLst/>
          </a:prstGeom>
        </p:spPr>
      </p:pic>
      <p:pic>
        <p:nvPicPr>
          <p:cNvPr id="9" name="Resim 8" descr="metin, ekran görüntüsü, sayı, numara, paralel içeren bir resim&#10;&#10;Açıklama otomatik olarak oluşturuldu">
            <a:extLst>
              <a:ext uri="{FF2B5EF4-FFF2-40B4-BE49-F238E27FC236}">
                <a16:creationId xmlns:a16="http://schemas.microsoft.com/office/drawing/2014/main" id="{4172897E-9279-B39A-03E0-543B1A31A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300" y="2867918"/>
            <a:ext cx="5641150" cy="3990082"/>
          </a:xfrm>
          <a:prstGeom prst="rect">
            <a:avLst/>
          </a:prstGeom>
        </p:spPr>
      </p:pic>
      <p:sp>
        <p:nvSpPr>
          <p:cNvPr id="2" name="Ok: Sağ 1">
            <a:extLst>
              <a:ext uri="{FF2B5EF4-FFF2-40B4-BE49-F238E27FC236}">
                <a16:creationId xmlns:a16="http://schemas.microsoft.com/office/drawing/2014/main" id="{60C188E8-B699-EF90-A88C-64173C6481BB}"/>
              </a:ext>
            </a:extLst>
          </p:cNvPr>
          <p:cNvSpPr/>
          <p:nvPr/>
        </p:nvSpPr>
        <p:spPr>
          <a:xfrm rot="822572">
            <a:off x="7047347" y="858138"/>
            <a:ext cx="1375611" cy="18472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91474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Metin kutusu 2">
            <a:extLst>
              <a:ext uri="{FF2B5EF4-FFF2-40B4-BE49-F238E27FC236}">
                <a16:creationId xmlns:a16="http://schemas.microsoft.com/office/drawing/2014/main" id="{38566450-9437-50F7-4774-6F1DCECAF69B}"/>
              </a:ext>
            </a:extLst>
          </p:cNvPr>
          <p:cNvSpPr txBox="1"/>
          <p:nvPr/>
        </p:nvSpPr>
        <p:spPr>
          <a:xfrm>
            <a:off x="14350" y="1253609"/>
            <a:ext cx="5437346" cy="2402902"/>
          </a:xfrm>
          <a:prstGeom prst="rect">
            <a:avLst/>
          </a:prstGeom>
          <a:noFill/>
        </p:spPr>
        <p:txBody>
          <a:bodyPr wrap="square">
            <a:spAutoFit/>
          </a:bodyPr>
          <a:lstStyle/>
          <a:p>
            <a:r>
              <a:rPr lang="tr-TR" sz="1600" b="1" dirty="0">
                <a:latin typeface="Tahoma" panose="020B0604030504040204" pitchFamily="34" charset="0"/>
                <a:ea typeface="Tahoma" panose="020B0604030504040204" pitchFamily="34" charset="0"/>
                <a:cs typeface="Tahoma" panose="020B0604030504040204" pitchFamily="34" charset="0"/>
              </a:rPr>
              <a:t>Çarşıbaşı Meslek Yüksekokulu - </a:t>
            </a:r>
            <a:r>
              <a:rPr lang="tr-TR" sz="1600" b="1" kern="0" dirty="0">
                <a:effectLst/>
                <a:latin typeface="Tahoma" panose="020B0604030504040204" pitchFamily="34" charset="0"/>
                <a:ea typeface="Tahoma" panose="020B0604030504040204" pitchFamily="34" charset="0"/>
                <a:cs typeface="Tahoma" panose="020B0604030504040204" pitchFamily="34" charset="0"/>
              </a:rPr>
              <a:t>Sınav Analizi</a:t>
            </a:r>
          </a:p>
          <a:p>
            <a:endParaRPr lang="tr-TR" sz="1600" b="1" kern="0" dirty="0">
              <a:effectLst/>
              <a:latin typeface="Tahoma" panose="020B0604030504040204" pitchFamily="34" charset="0"/>
              <a:ea typeface="Tahoma" panose="020B0604030504040204" pitchFamily="34" charset="0"/>
              <a:cs typeface="Tahoma" panose="020B0604030504040204" pitchFamily="34" charset="0"/>
            </a:endParaRPr>
          </a:p>
          <a:p>
            <a:endParaRPr lang="tr-TR" sz="1600" b="1" kern="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Arial" panose="020B0604020202020204" pitchFamily="34" charset="0"/>
              <a:buChar char="•"/>
            </a:pPr>
            <a:r>
              <a:rPr lang="tr-TR" sz="1400" dirty="0">
                <a:latin typeface="Tahoma" panose="020B0604030504040204" pitchFamily="34" charset="0"/>
                <a:ea typeface="Tahoma" panose="020B0604030504040204" pitchFamily="34" charset="0"/>
                <a:cs typeface="Tahoma" panose="020B0604030504040204" pitchFamily="34" charset="0"/>
              </a:rPr>
              <a:t>Her bir ders için, dersin ilgili öğrenme çıktılarına ulaşıp ulaşmadığını belirlemek amacıyla soru ve öğrenme çıktısı eşleştirmelerinin analizi yapılmaktadır. Elde edilen öğrenme çıktısı analizleri ilerleyen aşamada program çıktılarının </a:t>
            </a:r>
            <a:r>
              <a:rPr lang="tr-TR" sz="1400" dirty="0" err="1">
                <a:latin typeface="Tahoma" panose="020B0604030504040204" pitchFamily="34" charset="0"/>
                <a:ea typeface="Tahoma" panose="020B0604030504040204" pitchFamily="34" charset="0"/>
                <a:cs typeface="Tahoma" panose="020B0604030504040204" pitchFamily="34" charset="0"/>
              </a:rPr>
              <a:t>yordanması</a:t>
            </a:r>
            <a:r>
              <a:rPr lang="tr-TR" sz="1400" dirty="0">
                <a:latin typeface="Tahoma" panose="020B0604030504040204" pitchFamily="34" charset="0"/>
                <a:ea typeface="Tahoma" panose="020B0604030504040204" pitchFamily="34" charset="0"/>
                <a:cs typeface="Tahoma" panose="020B0604030504040204" pitchFamily="34" charset="0"/>
              </a:rPr>
              <a:t> için kullanılabilmektedir. </a:t>
            </a:r>
          </a:p>
        </p:txBody>
      </p:sp>
      <p:pic>
        <p:nvPicPr>
          <p:cNvPr id="12" name="Resim 11" descr="metin, sayı, numara, çizgi, yazı tipi içeren bir resim&#10;&#10;Açıklama otomatik olarak oluşturuldu">
            <a:extLst>
              <a:ext uri="{FF2B5EF4-FFF2-40B4-BE49-F238E27FC236}">
                <a16:creationId xmlns:a16="http://schemas.microsoft.com/office/drawing/2014/main" id="{F98789CA-B3BF-5048-D72C-7BF89FC74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462" y="4280860"/>
            <a:ext cx="5548833" cy="2541945"/>
          </a:xfrm>
          <a:prstGeom prst="rect">
            <a:avLst/>
          </a:prstGeom>
        </p:spPr>
      </p:pic>
      <p:pic>
        <p:nvPicPr>
          <p:cNvPr id="14" name="Resim 13" descr="metin, ekran görüntüsü, çizgi, sayı, numara içeren bir resim&#10;&#10;Açıklama otomatik olarak oluşturuldu">
            <a:extLst>
              <a:ext uri="{FF2B5EF4-FFF2-40B4-BE49-F238E27FC236}">
                <a16:creationId xmlns:a16="http://schemas.microsoft.com/office/drawing/2014/main" id="{CBEB5903-0B22-9960-1D85-53341CFB8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1696" y="1696064"/>
            <a:ext cx="6740304" cy="3791421"/>
          </a:xfrm>
          <a:prstGeom prst="rect">
            <a:avLst/>
          </a:prstGeom>
        </p:spPr>
      </p:pic>
    </p:spTree>
    <p:extLst>
      <p:ext uri="{BB962C8B-B14F-4D97-AF65-F5344CB8AC3E}">
        <p14:creationId xmlns:p14="http://schemas.microsoft.com/office/powerpoint/2010/main" val="2254798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Metin kutusu 2">
            <a:extLst>
              <a:ext uri="{FF2B5EF4-FFF2-40B4-BE49-F238E27FC236}">
                <a16:creationId xmlns:a16="http://schemas.microsoft.com/office/drawing/2014/main" id="{38566450-9437-50F7-4774-6F1DCECAF69B}"/>
              </a:ext>
            </a:extLst>
          </p:cNvPr>
          <p:cNvSpPr txBox="1"/>
          <p:nvPr/>
        </p:nvSpPr>
        <p:spPr>
          <a:xfrm>
            <a:off x="95249" y="1253609"/>
            <a:ext cx="11668125" cy="17041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Çarşıbaşı Meslek Yüksekokulu - </a:t>
            </a:r>
            <a:r>
              <a:rPr kumimoji="0" lang="tr-TR" sz="18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Sınav Analizi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Her bir ders için, dersin ilgili öğrenme çıktılarına ulaşıp ulaşmadığını belirlemek amacıyla soru ve öğrenme çıktısı eşleştirmelerinin analizi yapılmaktadır. Elde edilen öğrenme çıktısı analizleri ilerleyen aşamada program çıktılarının </a:t>
            </a:r>
            <a:r>
              <a:rPr kumimoji="0" lang="tr-TR"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yordanması</a:t>
            </a:r>
            <a:r>
              <a:rPr kumimoji="0" lang="tr-TR"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için kullanılabilmektedir. </a:t>
            </a:r>
          </a:p>
        </p:txBody>
      </p:sp>
      <p:pic>
        <p:nvPicPr>
          <p:cNvPr id="8" name="Resim 7" descr="metin, ekran görüntüsü, sayı, numara, öykü gelişim çizgisi; kumpas; grafiğini çıkarma içeren bir resim&#10;&#10;Açıklama otomatik olarak oluşturuldu">
            <a:extLst>
              <a:ext uri="{FF2B5EF4-FFF2-40B4-BE49-F238E27FC236}">
                <a16:creationId xmlns:a16="http://schemas.microsoft.com/office/drawing/2014/main" id="{FFE0D18E-5B0B-AB14-528A-F1F6CFFDA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7" y="523139"/>
            <a:ext cx="12214087" cy="5081251"/>
          </a:xfrm>
          <a:prstGeom prst="rect">
            <a:avLst/>
          </a:prstGeom>
        </p:spPr>
      </p:pic>
      <p:pic>
        <p:nvPicPr>
          <p:cNvPr id="16" name="Resim 15" descr="metin, ekran görüntüsü, çizgi, sayı, numara içeren bir resim&#10;&#10;Açıklama otomatik olarak oluşturuldu">
            <a:extLst>
              <a:ext uri="{FF2B5EF4-FFF2-40B4-BE49-F238E27FC236}">
                <a16:creationId xmlns:a16="http://schemas.microsoft.com/office/drawing/2014/main" id="{3C79715E-1E6A-FD8A-97C4-5AF772816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4900" y="3522662"/>
            <a:ext cx="7277100" cy="3335338"/>
          </a:xfrm>
          <a:prstGeom prst="rect">
            <a:avLst/>
          </a:prstGeom>
        </p:spPr>
      </p:pic>
    </p:spTree>
    <p:extLst>
      <p:ext uri="{BB962C8B-B14F-4D97-AF65-F5344CB8AC3E}">
        <p14:creationId xmlns:p14="http://schemas.microsoft.com/office/powerpoint/2010/main" val="3231375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1880845"/>
            <a:ext cx="10596760" cy="347043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https://tonyamyo.trabzon.edu.tr/S/7119/sinav-surecleri-hazirlik-ve-uygulama-esaslari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https://tonyamyo.trabzon.edu.tr/Share/76646F6A1A463B9C070B2ED91F9F175C</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https://carsibasimyo.trabzon.edu.tr/S/7401/sinav-analiz-formu</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https://besikduzumyo.trabzon.edu.tr/S/4432/sinav-kurallari</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lang="tr-TR" sz="1600" dirty="0">
              <a:solidFill>
                <a:prstClr val="black"/>
              </a:solidFill>
              <a:latin typeface="Calibri" panose="020F0502020204030204"/>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365655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386188" y="1931459"/>
            <a:ext cx="11419623" cy="78079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Uygulamalı sınav rehberleri, </a:t>
            </a:r>
            <a:r>
              <a:rPr kumimoji="0" lang="tr-TR" sz="1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beceri değerlendirme süreçlerini önceden tanımlayan ve kalite güvencesine temel oluşturan PLANLAMA belgeleridir.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14.</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Uygulamalı Sınav Süreçleri/ Beceri Rehberleri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D86E9F20-BE18-1C01-6E94-76C8DFDE5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146" y="4496562"/>
            <a:ext cx="6947417" cy="2361438"/>
          </a:xfrm>
          <a:prstGeom prst="rect">
            <a:avLst/>
          </a:prstGeom>
        </p:spPr>
      </p:pic>
      <p:sp>
        <p:nvSpPr>
          <p:cNvPr id="8" name="Metin kutusu 7">
            <a:extLst>
              <a:ext uri="{FF2B5EF4-FFF2-40B4-BE49-F238E27FC236}">
                <a16:creationId xmlns:a16="http://schemas.microsoft.com/office/drawing/2014/main" id="{3FDCF61F-B723-A335-596E-32E17B019EB9}"/>
              </a:ext>
            </a:extLst>
          </p:cNvPr>
          <p:cNvSpPr txBox="1"/>
          <p:nvPr/>
        </p:nvSpPr>
        <p:spPr>
          <a:xfrm>
            <a:off x="185409" y="3042990"/>
            <a:ext cx="6674788" cy="1323439"/>
          </a:xfrm>
          <a:prstGeom prst="rect">
            <a:avLst/>
          </a:prstGeom>
          <a:noFill/>
        </p:spPr>
        <p:txBody>
          <a:bodyPr wrap="square">
            <a:spAutoFit/>
          </a:bodyPr>
          <a:lstStyle/>
          <a:p>
            <a:r>
              <a:rPr lang="tr-TR" sz="1600" dirty="0"/>
              <a:t>Bu Neyi Sağlar?</a:t>
            </a:r>
          </a:p>
          <a:p>
            <a:pPr marL="285750" indent="-285750">
              <a:buFont typeface="Wingdings" panose="05000000000000000000" pitchFamily="2" charset="2"/>
              <a:buChar char="ü"/>
            </a:pPr>
            <a:r>
              <a:rPr lang="tr-TR" sz="1600" b="1" dirty="0">
                <a:solidFill>
                  <a:srgbClr val="FF0000"/>
                </a:solidFill>
              </a:rPr>
              <a:t>Uygulamalı sınavlarda neyin, nasıl değerlendirileceğini önceden tanımlar</a:t>
            </a:r>
          </a:p>
          <a:p>
            <a:pPr marL="285750" indent="-285750">
              <a:buFont typeface="Wingdings" panose="05000000000000000000" pitchFamily="2" charset="2"/>
              <a:buChar char="ü"/>
            </a:pPr>
            <a:r>
              <a:rPr lang="tr-TR" sz="1600" b="1" dirty="0">
                <a:solidFill>
                  <a:srgbClr val="FF0000"/>
                </a:solidFill>
              </a:rPr>
              <a:t>Değerlendirmeyi kişiye bağlılıktan çıkarır, standartlaştırır</a:t>
            </a:r>
          </a:p>
          <a:p>
            <a:pPr marL="285750" indent="-285750">
              <a:buFont typeface="Wingdings" panose="05000000000000000000" pitchFamily="2" charset="2"/>
              <a:buChar char="ü"/>
            </a:pPr>
            <a:r>
              <a:rPr lang="tr-TR" sz="1600" b="1" dirty="0">
                <a:solidFill>
                  <a:srgbClr val="FF0000"/>
                </a:solidFill>
              </a:rPr>
              <a:t>Şeffaf, ölçülebilir ve denetlenebilir bir yapı kurar</a:t>
            </a:r>
          </a:p>
          <a:p>
            <a:endParaRPr lang="tr-TR" sz="1600" dirty="0"/>
          </a:p>
        </p:txBody>
      </p:sp>
      <p:sp>
        <p:nvSpPr>
          <p:cNvPr id="2" name="Metin kutusu 1">
            <a:extLst>
              <a:ext uri="{FF2B5EF4-FFF2-40B4-BE49-F238E27FC236}">
                <a16:creationId xmlns:a16="http://schemas.microsoft.com/office/drawing/2014/main" id="{2758532E-A6EE-FFFD-DD6C-5D8EE09CF59E}"/>
              </a:ext>
            </a:extLst>
          </p:cNvPr>
          <p:cNvSpPr txBox="1"/>
          <p:nvPr/>
        </p:nvSpPr>
        <p:spPr>
          <a:xfrm>
            <a:off x="6860197" y="2652559"/>
            <a:ext cx="5146394" cy="1815882"/>
          </a:xfrm>
          <a:prstGeom prst="rect">
            <a:avLst/>
          </a:prstGeom>
          <a:noFill/>
        </p:spPr>
        <p:txBody>
          <a:bodyPr wrap="square">
            <a:spAutoFit/>
          </a:bodyPr>
          <a:lstStyle/>
          <a:p>
            <a:endParaRPr lang="tr-TR" sz="1600" dirty="0"/>
          </a:p>
          <a:p>
            <a:r>
              <a:rPr lang="tr-TR" sz="1600" dirty="0"/>
              <a:t>PLANLAMA Açısından Ne Yapıyoruz?</a:t>
            </a:r>
          </a:p>
          <a:p>
            <a:pPr marL="285750" indent="-285750">
              <a:buFont typeface="Wingdings" panose="05000000000000000000" pitchFamily="2" charset="2"/>
              <a:buChar char="ü"/>
            </a:pPr>
            <a:r>
              <a:rPr lang="tr-TR" sz="1600" dirty="0"/>
              <a:t>Değerlendirilecek becerileri ve ölçütleri tanımlıyoruz</a:t>
            </a:r>
          </a:p>
          <a:p>
            <a:pPr marL="285750" indent="-285750">
              <a:buFont typeface="Wingdings" panose="05000000000000000000" pitchFamily="2" charset="2"/>
              <a:buChar char="ü"/>
            </a:pPr>
            <a:r>
              <a:rPr lang="tr-TR" sz="1600" dirty="0"/>
              <a:t>Beceri rehberleri ve değerlendirme çizelgelerini önceden hazırlıyoruz</a:t>
            </a:r>
          </a:p>
          <a:p>
            <a:pPr marL="285750" indent="-285750">
              <a:buFont typeface="Wingdings" panose="05000000000000000000" pitchFamily="2" charset="2"/>
              <a:buChar char="ü"/>
            </a:pPr>
            <a:r>
              <a:rPr lang="tr-TR" sz="1600" dirty="0"/>
              <a:t>Puanlama ve değerlendirme ilkelerini netleştiriyoruz</a:t>
            </a:r>
          </a:p>
          <a:p>
            <a:pPr marL="285750" indent="-285750">
              <a:buFont typeface="Wingdings" panose="05000000000000000000" pitchFamily="2" charset="2"/>
              <a:buChar char="ü"/>
            </a:pPr>
            <a:r>
              <a:rPr lang="tr-TR" sz="1600" dirty="0"/>
              <a:t>Süreç sonunda üretilecek veri ve kanıtları planlıyoruz</a:t>
            </a:r>
          </a:p>
        </p:txBody>
      </p:sp>
    </p:spTree>
    <p:extLst>
      <p:ext uri="{BB962C8B-B14F-4D97-AF65-F5344CB8AC3E}">
        <p14:creationId xmlns:p14="http://schemas.microsoft.com/office/powerpoint/2010/main" val="2239559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insan yüzü, ekran görüntüsü, kişi, şahıs içeren bir resim&#10;&#10;Açıklama otomatik olarak oluşturuldu">
            <a:extLst>
              <a:ext uri="{FF2B5EF4-FFF2-40B4-BE49-F238E27FC236}">
                <a16:creationId xmlns:a16="http://schemas.microsoft.com/office/drawing/2014/main" id="{6E1C8127-04D6-40D7-0EAE-670A29D04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00" y="610706"/>
            <a:ext cx="5204460" cy="6195060"/>
          </a:xfrm>
          <a:prstGeom prst="rect">
            <a:avLst/>
          </a:prstGeom>
        </p:spPr>
      </p:pic>
      <p:pic>
        <p:nvPicPr>
          <p:cNvPr id="12" name="Resim 11" descr="metin, ekran görüntüsü içeren bir resim&#10;&#10;Açıklama otomatik olarak oluşturuldu">
            <a:extLst>
              <a:ext uri="{FF2B5EF4-FFF2-40B4-BE49-F238E27FC236}">
                <a16:creationId xmlns:a16="http://schemas.microsoft.com/office/drawing/2014/main" id="{BFE68255-B2C0-98A5-EFBC-236B279EEF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963" y="610706"/>
            <a:ext cx="4668864" cy="6301853"/>
          </a:xfrm>
          <a:prstGeom prst="rect">
            <a:avLst/>
          </a:prstGeom>
        </p:spPr>
      </p:pic>
    </p:spTree>
    <p:extLst>
      <p:ext uri="{BB962C8B-B14F-4D97-AF65-F5344CB8AC3E}">
        <p14:creationId xmlns:p14="http://schemas.microsoft.com/office/powerpoint/2010/main" val="412628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8" name="Resim 7" descr="metin, paralel, ekran görüntüsü, makbuz içeren bir resim&#10;&#10;Açıklama otomatik olarak oluşturuldu">
            <a:extLst>
              <a:ext uri="{FF2B5EF4-FFF2-40B4-BE49-F238E27FC236}">
                <a16:creationId xmlns:a16="http://schemas.microsoft.com/office/drawing/2014/main" id="{A5F91D1A-A05B-A728-2EE9-CBB3080A8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599" y="729643"/>
            <a:ext cx="8940801" cy="5583439"/>
          </a:xfrm>
          <a:prstGeom prst="rect">
            <a:avLst/>
          </a:prstGeom>
        </p:spPr>
      </p:pic>
    </p:spTree>
    <p:extLst>
      <p:ext uri="{BB962C8B-B14F-4D97-AF65-F5344CB8AC3E}">
        <p14:creationId xmlns:p14="http://schemas.microsoft.com/office/powerpoint/2010/main" val="4269330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871511" y="2778078"/>
            <a:ext cx="10596760" cy="100822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tr-TR" sz="1600" dirty="0">
                <a:solidFill>
                  <a:prstClr val="black"/>
                </a:solidFill>
                <a:latin typeface="Calibri" panose="020F0502020204030204"/>
                <a:hlinkClick r:id="rId5"/>
              </a:rPr>
              <a:t>https://tonyamyo.trabzon.edu.tr/S/7480/uygulamali-sinav-surecleri-beceri-rehberleri</a:t>
            </a:r>
            <a:r>
              <a:rPr lang="tr-TR" sz="1600" dirty="0">
                <a:solidFill>
                  <a:prstClr val="black"/>
                </a:solidFill>
                <a:latin typeface="Calibri" panose="020F0502020204030204"/>
              </a:rPr>
              <a:t> </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99110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86918" y="2218511"/>
            <a:ext cx="5695046" cy="39263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Bölüm misyon ve vizyonunun paydaş görüşlerine sunulması amacıyla;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görüş alınacak iç ve dış paydaş grupları, görüş alma yöntemi (anket/toplantı/form) ve süreç takvimi kalite güvence sistemi kapsamında planlanmıştır.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Belirlenen yöntem ve takvim doğrultusunda misyon ve vizyon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taslakları ilgili paydaşların görüşüne sunulmuştur</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Paydaşlardan alınan görüşler;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öneri, eleştiri ve uygunluk açısından analiz edilerek misyon ve vizyonun paydaş beklentilerini karşılama düzeyi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Paydaş görüşleri doğrultusunda gerekli görülen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revizyonlar yapılmış veya mevcut misyon ve vizyonun paydaş beklentileriyle uyumlu olduğuna karar verilmiştir.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680469" y="870112"/>
            <a:ext cx="8831062" cy="491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Örnek PUKÖ Döngüleri (Misyon-Vizyon) 3-4</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0" name="Metin kutusu 19">
            <a:extLst>
              <a:ext uri="{FF2B5EF4-FFF2-40B4-BE49-F238E27FC236}">
                <a16:creationId xmlns:a16="http://schemas.microsoft.com/office/drawing/2014/main" id="{BE120659-0F4A-3970-5578-9A6CC2435DE1}"/>
              </a:ext>
            </a:extLst>
          </p:cNvPr>
          <p:cNvSpPr txBox="1"/>
          <p:nvPr/>
        </p:nvSpPr>
        <p:spPr>
          <a:xfrm>
            <a:off x="5925955" y="2218511"/>
            <a:ext cx="6096000" cy="457272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Bölüm misyon ve vizyonunun üniversitenin üst misyon ve vizyonu ile uyumunun değerlendirilmesi amacıyla;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değerlendirme kriterleri, referans belgeler, sorumlular ve süreç takvimi Kalite Komisyonu tarafından kalite güvence sistemi kapsamında planlanmıştır.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Belirlenen takvim doğrultusunda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ilgili </a:t>
            </a:r>
            <a:r>
              <a:rPr kumimoji="0" lang="tr-TR" sz="14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sourumlular</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tarafından bölüm misyon ve vizyonu ile üniversitenin üst misyon ve vizyonu karşılaştırılmış ve uyuma ilişkin bulgular yazılı hale getirilmiştir.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Elde edilen karşılaştırma bulguları üzerinden bölüm misyon ve vizyonunun üniversitenin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üst misyon–vizyonu ile uyum düzeyi </a:t>
            </a:r>
            <a:r>
              <a:rPr kumimoji="0" lang="tr-TR" sz="14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toplantdıa</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Kalite Komisyonu tarafından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Komisyonu tarafından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hazırlanan değerlendirme sonuçları MYO Birim Yönetimine sunulmuş; </a:t>
            </a:r>
            <a:r>
              <a:rPr kumimoji="0" lang="tr-TR" sz="14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MYO Birim Yönetimi tarafından gerekli görülen revizyonların yapılmasına veya mevcut misyon ve vizyonun üniversite üst misyon–vizyonu ile uyumlu olduğuna karar verilmiştir.</a:t>
            </a:r>
          </a:p>
        </p:txBody>
      </p:sp>
      <p:sp>
        <p:nvSpPr>
          <p:cNvPr id="3" name="Metin kutusu 2">
            <a:extLst>
              <a:ext uri="{FF2B5EF4-FFF2-40B4-BE49-F238E27FC236}">
                <a16:creationId xmlns:a16="http://schemas.microsoft.com/office/drawing/2014/main" id="{BB5605E9-0E27-1ED6-AF55-0F3D668010E8}"/>
              </a:ext>
            </a:extLst>
          </p:cNvPr>
          <p:cNvSpPr txBox="1"/>
          <p:nvPr/>
        </p:nvSpPr>
        <p:spPr>
          <a:xfrm>
            <a:off x="588405" y="1815772"/>
            <a:ext cx="4692071" cy="369332"/>
          </a:xfrm>
          <a:prstGeom prst="rect">
            <a:avLst/>
          </a:prstGeom>
          <a:noFill/>
        </p:spPr>
        <p:txBody>
          <a:bodyPr wrap="square">
            <a:spAutoFit/>
          </a:bodyPr>
          <a:lstStyle/>
          <a:p>
            <a:pPr algn="ctr"/>
            <a:r>
              <a:rPr lang="tr-TR" b="1" dirty="0">
                <a:solidFill>
                  <a:srgbClr val="00B0F0"/>
                </a:solidFill>
              </a:rPr>
              <a:t>Misyon–Vizyonun Paydaş Görüşüne Sunulması</a:t>
            </a:r>
          </a:p>
        </p:txBody>
      </p:sp>
      <p:sp>
        <p:nvSpPr>
          <p:cNvPr id="8" name="Metin kutusu 7">
            <a:extLst>
              <a:ext uri="{FF2B5EF4-FFF2-40B4-BE49-F238E27FC236}">
                <a16:creationId xmlns:a16="http://schemas.microsoft.com/office/drawing/2014/main" id="{3F722789-9CB4-FA8A-5370-8B0C2D6C52B8}"/>
              </a:ext>
            </a:extLst>
          </p:cNvPr>
          <p:cNvSpPr txBox="1"/>
          <p:nvPr/>
        </p:nvSpPr>
        <p:spPr>
          <a:xfrm>
            <a:off x="6078355" y="1815772"/>
            <a:ext cx="5943600" cy="369332"/>
          </a:xfrm>
          <a:prstGeom prst="rect">
            <a:avLst/>
          </a:prstGeom>
          <a:noFill/>
        </p:spPr>
        <p:txBody>
          <a:bodyPr wrap="square">
            <a:spAutoFit/>
          </a:bodyPr>
          <a:lstStyle/>
          <a:p>
            <a:r>
              <a:rPr lang="tr-TR" b="1" dirty="0">
                <a:solidFill>
                  <a:srgbClr val="00B0F0"/>
                </a:solidFill>
              </a:rPr>
              <a:t>Misyon–Vizyonun Üniversite Üst Misyon–Vizyonu ile Uyumu</a:t>
            </a:r>
          </a:p>
        </p:txBody>
      </p:sp>
    </p:spTree>
    <p:extLst>
      <p:ext uri="{BB962C8B-B14F-4D97-AF65-F5344CB8AC3E}">
        <p14:creationId xmlns:p14="http://schemas.microsoft.com/office/powerpoint/2010/main" val="705356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02281" y="1930072"/>
            <a:ext cx="7532019" cy="41969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    Sunumların içerik akışı, görsel düzen, kurumsal kimlik ve standart sunum yapısı açısından önceden tanımlanması eğitim, toplantı ve raporlama süreçlerinin PLANLAMA aşamasını kurar ve YÖKAK ile akreditasyon beklentileriyle uyumlu bir iletişim prensibini güvence altına alır.</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Sunumlar genellikle “uygulama/performans” olarak görülse de </a:t>
            </a:r>
            <a:r>
              <a:rPr kumimoji="0" lang="tr-TR" sz="1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PLANLAMA aşamasında</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yazılmasının nedenleri şunlardır:</a:t>
            </a:r>
            <a:endParaRPr kumimoji="0" lang="tr-TR"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kumimoji="0" lang="tr-TR" sz="1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Standartlaştırma: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Sunumların içerik ve biçim açısından ortak bir </a:t>
            </a:r>
            <a:r>
              <a:rPr kumimoji="0" lang="tr-TR" sz="1400" i="0" u="none" strike="noStrike" kern="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standartta yürütülmesini sağlar</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tr-TR"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kumimoji="0" lang="tr-TR" sz="1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Kurumsal Kimlik ve Tutarlılık: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Akademik ve idari sunumların görsel–anlatım dili bir </a:t>
            </a:r>
            <a:r>
              <a:rPr kumimoji="0" lang="tr-TR" sz="1400" i="0" u="none" strike="noStrike" kern="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kurumsal kimliğe uygun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hazırlanır.</a:t>
            </a:r>
            <a:endParaRPr kumimoji="0" lang="tr-TR"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kumimoji="0" lang="tr-TR" sz="1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Eğitim Kalitesi: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Eğitim ve kalite raporlarının </a:t>
            </a:r>
            <a:r>
              <a:rPr kumimoji="0" lang="tr-TR" sz="1400" i="0" u="none" strike="noStrike" kern="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mesajının doğru, açık ve anlaşılır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iletilmesini sağlar.</a:t>
            </a:r>
            <a:endParaRPr kumimoji="0" lang="tr-TR"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kumimoji="0" lang="tr-TR" sz="1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Önceden Tanımlı Akış: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Sunumların yapısı (içindekiler → giriş → konu → sonuç → kaynak) </a:t>
            </a:r>
            <a:r>
              <a:rPr kumimoji="0" lang="tr-TR" sz="1400" i="0" u="none" strike="noStrike" kern="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uygulamadan önce </a:t>
            </a:r>
            <a:r>
              <a:rPr kumimoji="0" lang="tr-TR" sz="1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belirlenir.</a:t>
            </a:r>
            <a:endParaRPr kumimoji="0" lang="tr-TR"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tr-TR" sz="1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tr-TR" sz="1400" b="1" i="1"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PLANLAMA’da</a:t>
            </a:r>
            <a:r>
              <a:rPr kumimoji="0" lang="tr-TR" sz="1400" b="1" i="1"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“Sunum nasıl yapılacak?” sorusunun cevabı yazılı hale getirilir.</a:t>
            </a:r>
            <a:endParaRPr kumimoji="0" lang="tr-TR" sz="14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15. Sunum Hazırlama İlkeleri ve Şablonlar</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2" name="Resim 1" descr="metin, ekran görüntüsü, yazı tipi, sayı, numara içeren bir resim&#10;&#10;Açıklama otomatik olarak oluşturuldu">
            <a:extLst>
              <a:ext uri="{FF2B5EF4-FFF2-40B4-BE49-F238E27FC236}">
                <a16:creationId xmlns:a16="http://schemas.microsoft.com/office/drawing/2014/main" id="{311C397C-8818-57B5-EC30-36C422894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300" y="2544309"/>
            <a:ext cx="4383770" cy="2785840"/>
          </a:xfrm>
          <a:prstGeom prst="rect">
            <a:avLst/>
          </a:prstGeom>
        </p:spPr>
      </p:pic>
    </p:spTree>
    <p:extLst>
      <p:ext uri="{BB962C8B-B14F-4D97-AF65-F5344CB8AC3E}">
        <p14:creationId xmlns:p14="http://schemas.microsoft.com/office/powerpoint/2010/main" val="2218176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yazılım, multimedya yazılımı, ekran görüntüsü içeren bir resim&#10;&#10;Açıklama otomatik olarak oluşturuldu">
            <a:extLst>
              <a:ext uri="{FF2B5EF4-FFF2-40B4-BE49-F238E27FC236}">
                <a16:creationId xmlns:a16="http://schemas.microsoft.com/office/drawing/2014/main" id="{7A5A48E3-A1F0-E9E3-DD64-DEBF7108E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8559"/>
            <a:ext cx="6459544" cy="3384855"/>
          </a:xfrm>
          <a:prstGeom prst="rect">
            <a:avLst/>
          </a:prstGeom>
        </p:spPr>
      </p:pic>
      <p:pic>
        <p:nvPicPr>
          <p:cNvPr id="7" name="Resim 6" descr="metin, yazılım, multimedya yazılımı, bilgisayar simgesi içeren bir resim&#10;&#10;Açıklama otomatik olarak oluşturuldu">
            <a:extLst>
              <a:ext uri="{FF2B5EF4-FFF2-40B4-BE49-F238E27FC236}">
                <a16:creationId xmlns:a16="http://schemas.microsoft.com/office/drawing/2014/main" id="{61101614-3772-B1A4-DF1A-EF317C334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544" y="2804384"/>
            <a:ext cx="5750209" cy="3384855"/>
          </a:xfrm>
          <a:prstGeom prst="rect">
            <a:avLst/>
          </a:prstGeom>
        </p:spPr>
      </p:pic>
    </p:spTree>
    <p:extLst>
      <p:ext uri="{BB962C8B-B14F-4D97-AF65-F5344CB8AC3E}">
        <p14:creationId xmlns:p14="http://schemas.microsoft.com/office/powerpoint/2010/main" val="516163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871511" y="2778078"/>
            <a:ext cx="10596760" cy="51578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https://tonyamyo.trabzon.edu.tr/S/7369/sunum-hazirlama-ilkeleri-ve-sablonlar</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3741737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44853" y="2517223"/>
            <a:ext cx="6795996" cy="26337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Laboratuvar Kullanım Esasları</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tr-TR" sz="1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laboratuvarların eğitim-öğretim, uygulama ve deney amaçlı kullanımında uyulması gereken ilkeleri ve standartları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ortaya koyan bir dokümandır.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Amaç:</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Laboratuvarların güvenli, düzenli, verimli ve denetlenebilir kullanımını sağlamak.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Eğitim ve uygulamalı öğrenme süreçlerini standartlaştırmak</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Sorumluluklar, izinler, ekipman kullanımı ve uyulması gereken kurallar gibi süreçleri önceden tanımlamak</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16. Laboratuvar Kullanım Esasları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92427827-E665-BC6F-9B52-85424853E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042" y="2517223"/>
            <a:ext cx="5129804" cy="2710977"/>
          </a:xfrm>
          <a:prstGeom prst="rect">
            <a:avLst/>
          </a:prstGeom>
        </p:spPr>
      </p:pic>
    </p:spTree>
    <p:extLst>
      <p:ext uri="{BB962C8B-B14F-4D97-AF65-F5344CB8AC3E}">
        <p14:creationId xmlns:p14="http://schemas.microsoft.com/office/powerpoint/2010/main" val="3483364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yazı tipi, ekran görüntüsü, doküman, belge içeren bir resim&#10;&#10;Açıklama otomatik olarak oluşturuldu">
            <a:extLst>
              <a:ext uri="{FF2B5EF4-FFF2-40B4-BE49-F238E27FC236}">
                <a16:creationId xmlns:a16="http://schemas.microsoft.com/office/drawing/2014/main" id="{B4B2E9FC-AE9A-A30B-344D-7A0772F940D5}"/>
              </a:ext>
            </a:extLst>
          </p:cNvPr>
          <p:cNvPicPr>
            <a:picLocks noChangeAspect="1"/>
          </p:cNvPicPr>
          <p:nvPr/>
        </p:nvPicPr>
        <p:blipFill rotWithShape="1">
          <a:blip r:embed="rId5">
            <a:extLst>
              <a:ext uri="{28A0092B-C50C-407E-A947-70E740481C1C}">
                <a14:useLocalDpi xmlns:a14="http://schemas.microsoft.com/office/drawing/2010/main" val="0"/>
              </a:ext>
            </a:extLst>
          </a:blip>
          <a:srcRect l="8924" r="10342"/>
          <a:stretch/>
        </p:blipFill>
        <p:spPr>
          <a:xfrm>
            <a:off x="140167" y="1815772"/>
            <a:ext cx="5183005" cy="4402925"/>
          </a:xfrm>
          <a:prstGeom prst="rect">
            <a:avLst/>
          </a:prstGeom>
        </p:spPr>
      </p:pic>
      <p:pic>
        <p:nvPicPr>
          <p:cNvPr id="9" name="Resim 8" descr="metin, ekran görüntüsü, web sayfası, yazılım içeren bir resim&#10;&#10;Açıklama otomatik olarak oluşturuldu">
            <a:extLst>
              <a:ext uri="{FF2B5EF4-FFF2-40B4-BE49-F238E27FC236}">
                <a16:creationId xmlns:a16="http://schemas.microsoft.com/office/drawing/2014/main" id="{FB7DF64B-6D27-A5E6-E96B-BA4B2F256270}"/>
              </a:ext>
            </a:extLst>
          </p:cNvPr>
          <p:cNvPicPr>
            <a:picLocks noChangeAspect="1"/>
          </p:cNvPicPr>
          <p:nvPr/>
        </p:nvPicPr>
        <p:blipFill rotWithShape="1">
          <a:blip r:embed="rId6">
            <a:extLst>
              <a:ext uri="{28A0092B-C50C-407E-A947-70E740481C1C}">
                <a14:useLocalDpi xmlns:a14="http://schemas.microsoft.com/office/drawing/2010/main" val="0"/>
              </a:ext>
            </a:extLst>
          </a:blip>
          <a:srcRect l="10142" r="15689"/>
          <a:stretch/>
        </p:blipFill>
        <p:spPr>
          <a:xfrm>
            <a:off x="5323172" y="2079272"/>
            <a:ext cx="6868828" cy="3875923"/>
          </a:xfrm>
          <a:prstGeom prst="rect">
            <a:avLst/>
          </a:prstGeom>
        </p:spPr>
      </p:pic>
    </p:spTree>
    <p:extLst>
      <p:ext uri="{BB962C8B-B14F-4D97-AF65-F5344CB8AC3E}">
        <p14:creationId xmlns:p14="http://schemas.microsoft.com/office/powerpoint/2010/main" val="709584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871511" y="2778078"/>
            <a:ext cx="10596760" cy="100822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https://tonyamyo.trabzon.edu.tr/Share/20C1D1811EEEA74F45A2BBCBD1624EF8</a:t>
            </a:r>
            <a:r>
              <a:rPr kumimoji="0" lang="tr-TR" sz="1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https://matfen.trabzon.edu.tr/S/5926/laboratuvar-malzemesi-talep-formu</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41148122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00025" y="1939514"/>
            <a:ext cx="10702977" cy="6947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Ö</a:t>
            </a:r>
            <a:r>
              <a:rPr kumimoji="0" lang="tr-TR"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ğrencilerin</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eğitim-öğretim süreçlerine hazırlanmalarını sağlamak üzere amaç, kapsam, içerik, rol ve sorumluluklar ile değerlendirme planı gibi unsurları önceden tanımlayarak PLANLAMA aşamasını oluşturur.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17. Öğrenci Uyum Rehberi/ Oryantasyon Programı</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746CF474-498A-D053-FFE5-DC70A95EA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757999"/>
            <a:ext cx="5999831" cy="3512609"/>
          </a:xfrm>
          <a:prstGeom prst="rect">
            <a:avLst/>
          </a:prstGeom>
        </p:spPr>
      </p:pic>
      <p:sp>
        <p:nvSpPr>
          <p:cNvPr id="7" name="Metin kutusu 6">
            <a:extLst>
              <a:ext uri="{FF2B5EF4-FFF2-40B4-BE49-F238E27FC236}">
                <a16:creationId xmlns:a16="http://schemas.microsoft.com/office/drawing/2014/main" id="{AA388DF7-6E83-CA51-B7FF-B3A2731FC42A}"/>
              </a:ext>
            </a:extLst>
          </p:cNvPr>
          <p:cNvSpPr txBox="1"/>
          <p:nvPr/>
        </p:nvSpPr>
        <p:spPr>
          <a:xfrm>
            <a:off x="200025" y="2857500"/>
            <a:ext cx="5762625" cy="1987404"/>
          </a:xfrm>
          <a:prstGeom prst="rect">
            <a:avLst/>
          </a:prstGeom>
          <a:noFill/>
        </p:spPr>
        <p:txBody>
          <a:bodyPr wrap="square">
            <a:spAutoFit/>
          </a:bodyPr>
          <a:lstStyle/>
          <a:p>
            <a:pPr algn="just">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Birimde yeni kayıt yaptıran öğrencilerin kuruma, programa ve öğrenme ortamlarına uyumunu sağlamak amacıyla Öğrenci Uyum Rehberleri hazırlanabilir ve planlı bir oryantasyon programı uygulanır. Bu uygulama, öğrencilerin öğrenme sürecine eşit başlangıç koşullarıyla katılımını sağlamanın yanı sıra eğitim-öğretim süreçlerinin planlanması ve kalite güvencesi kapsamında izlenebilir bir yapı oluşturmaktadır.”</a:t>
            </a:r>
          </a:p>
        </p:txBody>
      </p:sp>
    </p:spTree>
    <p:extLst>
      <p:ext uri="{BB962C8B-B14F-4D97-AF65-F5344CB8AC3E}">
        <p14:creationId xmlns:p14="http://schemas.microsoft.com/office/powerpoint/2010/main" val="1679289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8" name="Resim 7" descr="metin, ekran görüntüsü, yazı tipi, web sayfası içeren bir resim&#10;&#10;Açıklama otomatik olarak oluşturuldu">
            <a:extLst>
              <a:ext uri="{FF2B5EF4-FFF2-40B4-BE49-F238E27FC236}">
                <a16:creationId xmlns:a16="http://schemas.microsoft.com/office/drawing/2014/main" id="{9B2210DE-FB05-14F3-28CF-66D67F3189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8131" y="3305176"/>
            <a:ext cx="3713870" cy="3552824"/>
          </a:xfrm>
          <a:prstGeom prst="rect">
            <a:avLst/>
          </a:prstGeom>
        </p:spPr>
      </p:pic>
      <p:pic>
        <p:nvPicPr>
          <p:cNvPr id="11" name="Resim 10" descr="metin, ağaç, ekran görüntüsü, dış mekan içeren bir resim&#10;&#10;Açıklama otomatik olarak oluşturuldu">
            <a:extLst>
              <a:ext uri="{FF2B5EF4-FFF2-40B4-BE49-F238E27FC236}">
                <a16:creationId xmlns:a16="http://schemas.microsoft.com/office/drawing/2014/main" id="{A17B09E4-14BA-64F0-B772-D6B1B029F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8130" y="609599"/>
            <a:ext cx="3713870" cy="2562226"/>
          </a:xfrm>
          <a:prstGeom prst="rect">
            <a:avLst/>
          </a:prstGeom>
        </p:spPr>
      </p:pic>
      <p:pic>
        <p:nvPicPr>
          <p:cNvPr id="3" name="Resim 2" descr="metin, ekran görüntüsü, yazı tipi, işletim sistemi içeren bir resim&#10;&#10;Açıklama otomatik olarak oluşturuldu">
            <a:extLst>
              <a:ext uri="{FF2B5EF4-FFF2-40B4-BE49-F238E27FC236}">
                <a16:creationId xmlns:a16="http://schemas.microsoft.com/office/drawing/2014/main" id="{DF5628CB-D9F0-F019-3245-AF381F550F06}"/>
              </a:ext>
            </a:extLst>
          </p:cNvPr>
          <p:cNvPicPr>
            <a:picLocks noChangeAspect="1"/>
          </p:cNvPicPr>
          <p:nvPr/>
        </p:nvPicPr>
        <p:blipFill rotWithShape="1">
          <a:blip r:embed="rId7">
            <a:extLst>
              <a:ext uri="{28A0092B-C50C-407E-A947-70E740481C1C}">
                <a14:useLocalDpi xmlns:a14="http://schemas.microsoft.com/office/drawing/2010/main" val="0"/>
              </a:ext>
            </a:extLst>
          </a:blip>
          <a:srcRect l="2025" r="1649"/>
          <a:stretch/>
        </p:blipFill>
        <p:spPr>
          <a:xfrm>
            <a:off x="4381500" y="1152525"/>
            <a:ext cx="4096630" cy="5705475"/>
          </a:xfrm>
          <a:prstGeom prst="rect">
            <a:avLst/>
          </a:prstGeom>
        </p:spPr>
      </p:pic>
      <p:pic>
        <p:nvPicPr>
          <p:cNvPr id="13" name="Resim 12" descr="metin, ekran görüntüsü, poster, dış mekan içeren bir resim&#10;&#10;Açıklama otomatik olarak oluşturuldu">
            <a:extLst>
              <a:ext uri="{FF2B5EF4-FFF2-40B4-BE49-F238E27FC236}">
                <a16:creationId xmlns:a16="http://schemas.microsoft.com/office/drawing/2014/main" id="{FCD52BDC-9887-91C6-28F1-905FFBF4A3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9599"/>
            <a:ext cx="4429003" cy="6246601"/>
          </a:xfrm>
          <a:prstGeom prst="rect">
            <a:avLst/>
          </a:prstGeom>
        </p:spPr>
      </p:pic>
    </p:spTree>
    <p:extLst>
      <p:ext uri="{BB962C8B-B14F-4D97-AF65-F5344CB8AC3E}">
        <p14:creationId xmlns:p14="http://schemas.microsoft.com/office/powerpoint/2010/main" val="214530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31EDA46D-43B8-B576-EA8E-0F68329EE1E6}"/>
              </a:ext>
            </a:extLst>
          </p:cNvPr>
          <p:cNvSpPr txBox="1"/>
          <p:nvPr/>
        </p:nvSpPr>
        <p:spPr>
          <a:xfrm>
            <a:off x="170045" y="1223879"/>
            <a:ext cx="6532312" cy="16684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Beşikdüzü Meslek Yüksekokulu - </a:t>
            </a:r>
            <a:r>
              <a:rPr kumimoji="0" lang="tr-TR"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İlçe Protokol Toplantısı</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tr-TR"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Her akademik yıl başında doğrudan veya dolaylı ilişki içerisinde bulunduğumuz, ilçede bulunan kurumların idari amirleriyle bir araya gelerek, okula yeni başlayan öğrencilerin ilçedeki hayatlarını kolaylaştırmak için toplantılar düzenlenmektedir</a:t>
            </a:r>
            <a:endPar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Resim 6" descr="metin, ekran görüntüsü, doküman, belge, yazı tipi içeren bir resim&#10;&#10;Açıklama otomatik olarak oluşturuldu">
            <a:extLst>
              <a:ext uri="{FF2B5EF4-FFF2-40B4-BE49-F238E27FC236}">
                <a16:creationId xmlns:a16="http://schemas.microsoft.com/office/drawing/2014/main" id="{C6CF260E-CCE4-8303-A344-5FF630DAD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720" y="579120"/>
            <a:ext cx="5288280" cy="6278880"/>
          </a:xfrm>
          <a:prstGeom prst="rect">
            <a:avLst/>
          </a:prstGeom>
        </p:spPr>
      </p:pic>
      <p:pic>
        <p:nvPicPr>
          <p:cNvPr id="10" name="Resim 9" descr="metin, ekran görüntüsü, yazı tipi, doküman, belge içeren bir resim&#10;&#10;Açıklama otomatik olarak oluşturuldu">
            <a:extLst>
              <a:ext uri="{FF2B5EF4-FFF2-40B4-BE49-F238E27FC236}">
                <a16:creationId xmlns:a16="http://schemas.microsoft.com/office/drawing/2014/main" id="{4772FC66-4380-4429-6253-7C0B72944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2892349"/>
            <a:ext cx="3550369" cy="3941748"/>
          </a:xfrm>
          <a:prstGeom prst="rect">
            <a:avLst/>
          </a:prstGeom>
        </p:spPr>
      </p:pic>
    </p:spTree>
    <p:extLst>
      <p:ext uri="{BB962C8B-B14F-4D97-AF65-F5344CB8AC3E}">
        <p14:creationId xmlns:p14="http://schemas.microsoft.com/office/powerpoint/2010/main" val="11205200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382822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https://besikduzumyo.trabzon.edu.tr/Share/EEF1BA49E12F4CC7929C6B8BDEDBAF5A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https://tonyamyo.trabzon.edu.tr/S/7371/ogrenci-uyum-rehberi-oryantasyon-programi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https://carsibasimyo.trabzon.edu.tr/S/5925/oryantasyon-sunusu</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https://ilahiyat.trabzon.edu.tr/S/4716/oryantasyon-kitapcigi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https://besikduzumyo.trabzon.edu.tr/Share/EEF1BA49E12F4CC7929C6B8BDEDBAF5A</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50000"/>
              </a:lnSpc>
              <a:spcAft>
                <a:spcPts val="800"/>
              </a:spcAft>
            </a:pPr>
            <a:r>
              <a:rPr lang="tr-TR" sz="16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https://besikduzumyo.trabzon.edu.tr/Share/79AB9415FD7104CE448D255D492CF591</a:t>
            </a:r>
            <a:endParaRPr lang="tr-TR"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tr-TR" sz="16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https://besikduzumyo.trabzon.edu.tr/Share/63363D166AB09B7F79B08BEFBC0C869F</a:t>
            </a:r>
            <a:r>
              <a:rPr lang="tr-TR" sz="16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pPr>
            <a:r>
              <a:rPr lang="tr-TR" sz="16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https://besikduzumyo.trabzon.edu.tr/Share/0EB1B10AA40FEAEDA99496C0949B5944</a:t>
            </a:r>
            <a:r>
              <a:rPr lang="tr-TR" sz="1600" kern="0" dirty="0">
                <a:effectLst/>
                <a:latin typeface="Times New Roman" panose="02020603050405020304" pitchFamily="18" charset="0"/>
                <a:ea typeface="Times New Roman" panose="02020603050405020304" pitchFamily="18" charset="0"/>
              </a:rPr>
              <a:t> </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230236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8445" y="2203484"/>
            <a:ext cx="5695046" cy="457272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 memnuniyetinin ölçülmesine yönelik anketin oluşturulması amacıyla;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ölçülecek memnuniyet alanları (eğitim-öğretim, hizmetler, destek süreçleri vb.), anketin kapsamı, soru türleri ve anket geliştirme süreci kalite güvence sistemi kapsamında planlanmıştır.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Belirlenen kapsam ve ilkelere uygun olarak öğrenci memnuniyet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anketi soruları hazırlanmış ve taslak anket oluşturulmuştur.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Hazırlanan anket taslağı; ölçülmek istenen alanları kapsaması,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anlaşılabilirlik ve uygulanabilirlik açısından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Değerlendirme sonuçlarına göre anket taslağında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gerekli görülen düzenlemeler yapılmış veya taslağın uygun olduğuna karar verilerek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uygulanmasına onay verilmiştir.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680469" y="870112"/>
            <a:ext cx="8831062" cy="491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Örnek PUKÖ Döngüleri (Memnuniyet Anketleri) 1-2</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0" name="Metin kutusu 19">
            <a:extLst>
              <a:ext uri="{FF2B5EF4-FFF2-40B4-BE49-F238E27FC236}">
                <a16:creationId xmlns:a16="http://schemas.microsoft.com/office/drawing/2014/main" id="{BE120659-0F4A-3970-5578-9A6CC2435DE1}"/>
              </a:ext>
            </a:extLst>
          </p:cNvPr>
          <p:cNvSpPr txBox="1"/>
          <p:nvPr/>
        </p:nvSpPr>
        <p:spPr>
          <a:xfrm>
            <a:off x="5925955" y="2203484"/>
            <a:ext cx="6096000" cy="36032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Oluşturulan ve onaylanan öğrenci memnuniyet anketinin uygulanmasına yönelik olarak; anketin uygulanacağı öğrenci grupları, uygulama yöntemi (çevrim içi/yüz yüze), uygulama süresi ve uygulama takvimi kalite güvence sistemi kapsamında planlanmıştır.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Belirlenen yöntem ve takvim doğrultusunda öğrenci memnuniyet anketi ilgili öğrenci gruplarına uygulanmıştır.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Anketin uygulanma süreci; katılım oranları ve uygulama süresine uyum açısından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Uygulama sürecine ilişkin değerlendirme sonuçlarına göre; katılımın artırılması, uygulama süresinin düzenlenmesi veya yöntemin iyileştirilmesine yönelik gerekli önlemlerin alınmasına karar verilmiştir.</a:t>
            </a:r>
          </a:p>
        </p:txBody>
      </p:sp>
      <p:sp>
        <p:nvSpPr>
          <p:cNvPr id="3" name="Metin kutusu 2">
            <a:extLst>
              <a:ext uri="{FF2B5EF4-FFF2-40B4-BE49-F238E27FC236}">
                <a16:creationId xmlns:a16="http://schemas.microsoft.com/office/drawing/2014/main" id="{37C2CF6F-3B02-9063-7C7A-A534F7A166CE}"/>
              </a:ext>
            </a:extLst>
          </p:cNvPr>
          <p:cNvSpPr txBox="1"/>
          <p:nvPr/>
        </p:nvSpPr>
        <p:spPr>
          <a:xfrm>
            <a:off x="634586" y="1749049"/>
            <a:ext cx="4562764" cy="369332"/>
          </a:xfrm>
          <a:prstGeom prst="rect">
            <a:avLst/>
          </a:prstGeom>
          <a:noFill/>
        </p:spPr>
        <p:txBody>
          <a:bodyPr wrap="square">
            <a:spAutoFit/>
          </a:bodyPr>
          <a:lstStyle/>
          <a:p>
            <a:pPr algn="ctr"/>
            <a:r>
              <a:rPr lang="tr-TR" b="1" dirty="0">
                <a:solidFill>
                  <a:srgbClr val="00B0F0"/>
                </a:solidFill>
              </a:rPr>
              <a:t>Öğrenci Memnuniyet Anketinin Oluşturulması</a:t>
            </a:r>
          </a:p>
        </p:txBody>
      </p:sp>
      <p:sp>
        <p:nvSpPr>
          <p:cNvPr id="8" name="Metin kutusu 7">
            <a:extLst>
              <a:ext uri="{FF2B5EF4-FFF2-40B4-BE49-F238E27FC236}">
                <a16:creationId xmlns:a16="http://schemas.microsoft.com/office/drawing/2014/main" id="{DE5F1B87-E23E-EC0F-0287-61B61A4BB9C3}"/>
              </a:ext>
            </a:extLst>
          </p:cNvPr>
          <p:cNvSpPr txBox="1"/>
          <p:nvPr/>
        </p:nvSpPr>
        <p:spPr>
          <a:xfrm>
            <a:off x="6792277" y="1815772"/>
            <a:ext cx="4562763" cy="369332"/>
          </a:xfrm>
          <a:prstGeom prst="rect">
            <a:avLst/>
          </a:prstGeom>
          <a:noFill/>
        </p:spPr>
        <p:txBody>
          <a:bodyPr wrap="square">
            <a:spAutoFit/>
          </a:bodyPr>
          <a:lstStyle/>
          <a:p>
            <a:pPr algn="ctr"/>
            <a:r>
              <a:rPr lang="tr-TR" b="1" dirty="0">
                <a:solidFill>
                  <a:srgbClr val="00B0F0"/>
                </a:solidFill>
              </a:rPr>
              <a:t>Öğrenci Memnuniyet Anketinin Uygulanması</a:t>
            </a:r>
          </a:p>
        </p:txBody>
      </p:sp>
    </p:spTree>
    <p:extLst>
      <p:ext uri="{BB962C8B-B14F-4D97-AF65-F5344CB8AC3E}">
        <p14:creationId xmlns:p14="http://schemas.microsoft.com/office/powerpoint/2010/main" val="3850350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52920" y="2150893"/>
            <a:ext cx="5301576" cy="166423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İşletmede mesleki eğitim ve staj işlemleri kapsamında başvuru belgeleri, sağlık ve SGK gereklilikleri, sözleşmeler, zaman programları, değerlendirme ve öğrenci dosyaları ile komisyon yapı ve üyeleri önceden tanımlanarak süreçler yazılı, izlenebilir ve standart bir iş akışına bağlanmıştır.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70045" y="651521"/>
            <a:ext cx="10476299" cy="9528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 İşletmede Mesleki Eğitim / Staj İş akışları, Dosyaları, Başvuru Belgeleri,  Komisyonlar ve Üyeler</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CC82FBBB-4FC3-004B-106D-8737211BF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383" y="2354093"/>
            <a:ext cx="6252085" cy="3356275"/>
          </a:xfrm>
          <a:prstGeom prst="rect">
            <a:avLst/>
          </a:prstGeom>
        </p:spPr>
      </p:pic>
      <p:sp>
        <p:nvSpPr>
          <p:cNvPr id="8" name="Metin kutusu 7">
            <a:extLst>
              <a:ext uri="{FF2B5EF4-FFF2-40B4-BE49-F238E27FC236}">
                <a16:creationId xmlns:a16="http://schemas.microsoft.com/office/drawing/2014/main" id="{14209419-8FF4-D7ED-6FDE-AAA197969697}"/>
              </a:ext>
            </a:extLst>
          </p:cNvPr>
          <p:cNvSpPr txBox="1"/>
          <p:nvPr/>
        </p:nvSpPr>
        <p:spPr>
          <a:xfrm>
            <a:off x="252920" y="4075515"/>
            <a:ext cx="5686062" cy="1990481"/>
          </a:xfrm>
          <a:prstGeom prst="rect">
            <a:avLst/>
          </a:prstGeom>
          <a:noFill/>
        </p:spPr>
        <p:txBody>
          <a:bodyPr wrap="square">
            <a:spAutoFit/>
          </a:bodyPr>
          <a:lstStyle/>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Bu bağlamda </a:t>
            </a:r>
            <a:r>
              <a:rPr lang="tr-TR" sz="1400" dirty="0" err="1">
                <a:latin typeface="Tahoma" panose="020B0604030504040204" pitchFamily="34" charset="0"/>
                <a:ea typeface="Tahoma" panose="020B0604030504040204" pitchFamily="34" charset="0"/>
                <a:cs typeface="Tahoma" panose="020B0604030504040204" pitchFamily="34" charset="0"/>
              </a:rPr>
              <a:t>PLANLAMA’da</a:t>
            </a:r>
            <a:r>
              <a:rPr lang="tr-TR" sz="1400" dirty="0">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 Kim sorumlu? → Komisyon üyeleri, koordinatör, öğretim elemanları</a:t>
            </a:r>
          </a:p>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 Ne zaman? → Başlangıç-bitiş tarihler</a:t>
            </a:r>
          </a:p>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 Hangi belge? → Başvuru ve sağlık/SGB belgeleri</a:t>
            </a:r>
          </a:p>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 Hangi süreç akışı? → İş akış şeması</a:t>
            </a:r>
          </a:p>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 Nasıl saklanır? → Öğrenci iş dosyalarının planlanması</a:t>
            </a:r>
          </a:p>
        </p:txBody>
      </p:sp>
    </p:spTree>
    <p:extLst>
      <p:ext uri="{BB962C8B-B14F-4D97-AF65-F5344CB8AC3E}">
        <p14:creationId xmlns:p14="http://schemas.microsoft.com/office/powerpoint/2010/main" val="42718706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descr="metin, ekran görüntüsü, yazı tipi, sayı, numara içeren bir resim&#10;&#10;Açıklama otomatik olarak oluşturuldu">
            <a:extLst>
              <a:ext uri="{FF2B5EF4-FFF2-40B4-BE49-F238E27FC236}">
                <a16:creationId xmlns:a16="http://schemas.microsoft.com/office/drawing/2014/main" id="{C116215A-084A-3C85-536F-12228D0B3887}"/>
              </a:ext>
            </a:extLst>
          </p:cNvPr>
          <p:cNvPicPr>
            <a:picLocks noChangeAspect="1"/>
          </p:cNvPicPr>
          <p:nvPr/>
        </p:nvPicPr>
        <p:blipFill rotWithShape="1">
          <a:blip r:embed="rId5">
            <a:extLst>
              <a:ext uri="{28A0092B-C50C-407E-A947-70E740481C1C}">
                <a14:useLocalDpi xmlns:a14="http://schemas.microsoft.com/office/drawing/2010/main" val="0"/>
              </a:ext>
            </a:extLst>
          </a:blip>
          <a:srcRect l="3780" r="3909"/>
          <a:stretch/>
        </p:blipFill>
        <p:spPr>
          <a:xfrm>
            <a:off x="170045" y="567911"/>
            <a:ext cx="4152124" cy="3484552"/>
          </a:xfrm>
          <a:prstGeom prst="rect">
            <a:avLst/>
          </a:prstGeom>
        </p:spPr>
      </p:pic>
      <p:pic>
        <p:nvPicPr>
          <p:cNvPr id="9" name="Resim 8" descr="metin, ekran görüntüsü, yazı tipi, web sayfası içeren bir resim&#10;&#10;Açıklama otomatik olarak oluşturuldu">
            <a:extLst>
              <a:ext uri="{FF2B5EF4-FFF2-40B4-BE49-F238E27FC236}">
                <a16:creationId xmlns:a16="http://schemas.microsoft.com/office/drawing/2014/main" id="{29BC39CE-64D8-16B1-D46D-5725318D1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881" y="2388115"/>
            <a:ext cx="5516432" cy="3901974"/>
          </a:xfrm>
          <a:prstGeom prst="rect">
            <a:avLst/>
          </a:prstGeom>
        </p:spPr>
      </p:pic>
      <p:pic>
        <p:nvPicPr>
          <p:cNvPr id="12" name="Resim 11" descr="metin, ekran görüntüsü, yazı tipi, sayı, numara içeren bir resim&#10;&#10;Açıklama otomatik olarak oluşturuldu">
            <a:extLst>
              <a:ext uri="{FF2B5EF4-FFF2-40B4-BE49-F238E27FC236}">
                <a16:creationId xmlns:a16="http://schemas.microsoft.com/office/drawing/2014/main" id="{0D2CD27D-FCD1-3443-5D7E-9C439E44D3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7313" y="1554480"/>
            <a:ext cx="3680460" cy="4735609"/>
          </a:xfrm>
          <a:prstGeom prst="rect">
            <a:avLst/>
          </a:prstGeom>
        </p:spPr>
      </p:pic>
      <p:pic>
        <p:nvPicPr>
          <p:cNvPr id="15" name="Resim 14" descr="metin, ekran görüntüsü, web sitesi, web sayfası içeren bir resim&#10;&#10;Açıklama otomatik olarak oluşturuldu">
            <a:extLst>
              <a:ext uri="{FF2B5EF4-FFF2-40B4-BE49-F238E27FC236}">
                <a16:creationId xmlns:a16="http://schemas.microsoft.com/office/drawing/2014/main" id="{ED441013-FDFC-E68D-E203-E989337D5A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23385"/>
            <a:ext cx="4520557" cy="2634615"/>
          </a:xfrm>
          <a:prstGeom prst="rect">
            <a:avLst/>
          </a:prstGeom>
        </p:spPr>
      </p:pic>
    </p:spTree>
    <p:extLst>
      <p:ext uri="{BB962C8B-B14F-4D97-AF65-F5344CB8AC3E}">
        <p14:creationId xmlns:p14="http://schemas.microsoft.com/office/powerpoint/2010/main" val="424948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doküman, belge içeren bir resim&#10;&#10;Açıklama otomatik olarak oluşturuldu">
            <a:extLst>
              <a:ext uri="{FF2B5EF4-FFF2-40B4-BE49-F238E27FC236}">
                <a16:creationId xmlns:a16="http://schemas.microsoft.com/office/drawing/2014/main" id="{850F6240-7366-EF51-D4AF-1280ABE8A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680" y="686768"/>
            <a:ext cx="5042348" cy="6171232"/>
          </a:xfrm>
          <a:prstGeom prst="rect">
            <a:avLst/>
          </a:prstGeom>
        </p:spPr>
      </p:pic>
      <p:sp>
        <p:nvSpPr>
          <p:cNvPr id="8" name="Metin kutusu 7">
            <a:extLst>
              <a:ext uri="{FF2B5EF4-FFF2-40B4-BE49-F238E27FC236}">
                <a16:creationId xmlns:a16="http://schemas.microsoft.com/office/drawing/2014/main" id="{D8CBAD08-049E-CE7A-C5D1-13A18B9C3CDE}"/>
              </a:ext>
            </a:extLst>
          </p:cNvPr>
          <p:cNvSpPr txBox="1"/>
          <p:nvPr/>
        </p:nvSpPr>
        <p:spPr>
          <a:xfrm>
            <a:off x="711200" y="3403052"/>
            <a:ext cx="6096000" cy="369332"/>
          </a:xfrm>
          <a:prstGeom prst="rect">
            <a:avLst/>
          </a:prstGeom>
          <a:noFill/>
        </p:spPr>
        <p:txBody>
          <a:bodyPr wrap="square">
            <a:spAutoFit/>
          </a:bodyPr>
          <a:lstStyle/>
          <a:p>
            <a:r>
              <a:rPr lang="tr-TR" b="1" i="1" dirty="0"/>
              <a:t>Staj/ İşletmede Mesleki Eğitim Komisyonu</a:t>
            </a:r>
          </a:p>
        </p:txBody>
      </p:sp>
    </p:spTree>
    <p:extLst>
      <p:ext uri="{BB962C8B-B14F-4D97-AF65-F5344CB8AC3E}">
        <p14:creationId xmlns:p14="http://schemas.microsoft.com/office/powerpoint/2010/main" val="3162581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https://tonyamyo.trabzon.edu.tr/S/3654/isletmede-mesleki-egitim</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https://tonyamyo.trabzon.edu.tr/S/4529/staj-islemleri-yaz</a:t>
            </a:r>
            <a:r>
              <a:rPr lang="tr-TR" sz="1600" dirty="0">
                <a:solidFill>
                  <a:prstClr val="black"/>
                </a:solidFill>
                <a:latin typeface="Calibri" panose="020F0502020204030204"/>
              </a:rPr>
              <a:t>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https://besikduzumyo.trabzon.edu.tr/S/4415/staj-uygulama-esaslari</a:t>
            </a:r>
            <a:r>
              <a:rPr lang="tr-TR" sz="1600" dirty="0">
                <a:solidFill>
                  <a:prstClr val="black"/>
                </a:solidFill>
                <a:latin typeface="Calibri" panose="020F0502020204030204"/>
              </a:rPr>
              <a:t> </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6954702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02332" y="2083571"/>
            <a:ext cx="5586032" cy="1774588"/>
          </a:xfrm>
          <a:prstGeom prst="rect">
            <a:avLst/>
          </a:prstGeom>
          <a:noFill/>
        </p:spPr>
        <p:txBody>
          <a:bodyPr wrap="square">
            <a:spAutoFit/>
          </a:bodyPr>
          <a:lstStyle/>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Uygulama Kuralları</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Uygulama Esasları (Dezavantajlı grupları da kapsayan)</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Öğrenci Sınav Yoklama Listesi </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Zarfı Üstü Belge</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Sınav Tutanak Formu </a:t>
            </a:r>
          </a:p>
          <a:p>
            <a:pPr marL="228600" indent="-228600">
              <a:lnSpc>
                <a:spcPct val="115000"/>
              </a:lnSpc>
              <a:buFont typeface="+mj-lt"/>
              <a:buAutoNum type="arabicPeriod"/>
            </a:pPr>
            <a:r>
              <a:rPr lang="tr-TR" sz="1600" b="1" kern="100" dirty="0">
                <a:solidFill>
                  <a:srgbClr val="FF0000"/>
                </a:solidFill>
                <a:effectLst/>
                <a:ea typeface="Aptos" panose="020B0004020202020204" pitchFamily="34" charset="0"/>
                <a:cs typeface="Times New Roman" panose="02020603050405020304" pitchFamily="18" charset="0"/>
              </a:rPr>
              <a:t>Görev Değişim Formu</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 Sınav Programları (Sınavlara İlişkin Belgeler/ Formlar)</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E1889592-80D8-ACDA-67ED-F51D06D70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937" y="1668454"/>
            <a:ext cx="5470062" cy="5189546"/>
          </a:xfrm>
          <a:prstGeom prst="rect">
            <a:avLst/>
          </a:prstGeom>
        </p:spPr>
      </p:pic>
      <p:sp>
        <p:nvSpPr>
          <p:cNvPr id="8" name="Metin kutusu 7">
            <a:extLst>
              <a:ext uri="{FF2B5EF4-FFF2-40B4-BE49-F238E27FC236}">
                <a16:creationId xmlns:a16="http://schemas.microsoft.com/office/drawing/2014/main" id="{F53A57A4-EAE8-A7F3-B5C3-BD838AE64D7A}"/>
              </a:ext>
            </a:extLst>
          </p:cNvPr>
          <p:cNvSpPr txBox="1"/>
          <p:nvPr/>
        </p:nvSpPr>
        <p:spPr>
          <a:xfrm>
            <a:off x="240382" y="4263227"/>
            <a:ext cx="6408068" cy="1077218"/>
          </a:xfrm>
          <a:prstGeom prst="rect">
            <a:avLst/>
          </a:prstGeom>
          <a:noFill/>
        </p:spPr>
        <p:txBody>
          <a:bodyPr wrap="square">
            <a:spAutoFit/>
          </a:bodyPr>
          <a:lstStyle/>
          <a:p>
            <a:pPr algn="just"/>
            <a:r>
              <a:rPr lang="tr-TR" sz="1600" dirty="0"/>
              <a:t>Sınav programları ile sınavlara ilişkin form, kural ve esasların önceden tanımlanması; ölçme-değerlendirme süreçlerinin adil, şeffaf, kapsayıcı ve izlenebilir biçimde yürütülmesini sağlayan PLANLAMA aşamasını oluşturmaktadır.</a:t>
            </a:r>
          </a:p>
        </p:txBody>
      </p:sp>
    </p:spTree>
    <p:extLst>
      <p:ext uri="{BB962C8B-B14F-4D97-AF65-F5344CB8AC3E}">
        <p14:creationId xmlns:p14="http://schemas.microsoft.com/office/powerpoint/2010/main" val="17260089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yazı tipi, ekran görüntüsü, sayı, numara içeren bir resim&#10;&#10;Açıklama otomatik olarak oluşturuldu">
            <a:extLst>
              <a:ext uri="{FF2B5EF4-FFF2-40B4-BE49-F238E27FC236}">
                <a16:creationId xmlns:a16="http://schemas.microsoft.com/office/drawing/2014/main" id="{3D03373E-9B85-2D01-2F6E-4BC5A5BA8061}"/>
              </a:ext>
            </a:extLst>
          </p:cNvPr>
          <p:cNvPicPr>
            <a:picLocks noChangeAspect="1"/>
          </p:cNvPicPr>
          <p:nvPr/>
        </p:nvPicPr>
        <p:blipFill rotWithShape="1">
          <a:blip r:embed="rId5">
            <a:extLst>
              <a:ext uri="{28A0092B-C50C-407E-A947-70E740481C1C}">
                <a14:useLocalDpi xmlns:a14="http://schemas.microsoft.com/office/drawing/2010/main" val="0"/>
              </a:ext>
            </a:extLst>
          </a:blip>
          <a:srcRect l="3868" r="3028"/>
          <a:stretch/>
        </p:blipFill>
        <p:spPr>
          <a:xfrm>
            <a:off x="170045" y="612702"/>
            <a:ext cx="4889422" cy="3731894"/>
          </a:xfrm>
          <a:prstGeom prst="rect">
            <a:avLst/>
          </a:prstGeom>
        </p:spPr>
      </p:pic>
      <p:pic>
        <p:nvPicPr>
          <p:cNvPr id="14" name="Resim 13" descr="metin, ekran görüntüsü, yazı tipi, siyah beyaz içeren bir resim&#10;&#10;Açıklama otomatik olarak oluşturuldu">
            <a:extLst>
              <a:ext uri="{FF2B5EF4-FFF2-40B4-BE49-F238E27FC236}">
                <a16:creationId xmlns:a16="http://schemas.microsoft.com/office/drawing/2014/main" id="{04EB6978-8535-FD8C-C1B4-532FDC8EE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4644" y="612702"/>
            <a:ext cx="5622873" cy="5934075"/>
          </a:xfrm>
          <a:prstGeom prst="rect">
            <a:avLst/>
          </a:prstGeom>
        </p:spPr>
      </p:pic>
      <p:pic>
        <p:nvPicPr>
          <p:cNvPr id="8" name="Resim 7" descr="metin, ekran görüntüsü, yazı tipi, doküman, belge içeren bir resim&#10;&#10;Açıklama otomatik olarak oluşturuldu">
            <a:extLst>
              <a:ext uri="{FF2B5EF4-FFF2-40B4-BE49-F238E27FC236}">
                <a16:creationId xmlns:a16="http://schemas.microsoft.com/office/drawing/2014/main" id="{4DE6FF5B-4CC5-475C-224A-42590FB09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7047" y="2389014"/>
            <a:ext cx="5943600" cy="4468986"/>
          </a:xfrm>
          <a:prstGeom prst="rect">
            <a:avLst/>
          </a:prstGeom>
        </p:spPr>
      </p:pic>
      <p:pic>
        <p:nvPicPr>
          <p:cNvPr id="11" name="Resim 10" descr="metin, ekran görüntüsü, sayı, numara, yazı tipi içeren bir resim&#10;&#10;Açıklama otomatik olarak oluşturuldu">
            <a:extLst>
              <a:ext uri="{FF2B5EF4-FFF2-40B4-BE49-F238E27FC236}">
                <a16:creationId xmlns:a16="http://schemas.microsoft.com/office/drawing/2014/main" id="{5BDA325F-2602-1463-B0BD-2553FD208A9B}"/>
              </a:ext>
            </a:extLst>
          </p:cNvPr>
          <p:cNvPicPr>
            <a:picLocks noChangeAspect="1"/>
          </p:cNvPicPr>
          <p:nvPr/>
        </p:nvPicPr>
        <p:blipFill rotWithShape="1">
          <a:blip r:embed="rId8">
            <a:extLst>
              <a:ext uri="{28A0092B-C50C-407E-A947-70E740481C1C}">
                <a14:useLocalDpi xmlns:a14="http://schemas.microsoft.com/office/drawing/2010/main" val="0"/>
              </a:ext>
            </a:extLst>
          </a:blip>
          <a:srcRect l="6504" t="11096" r="6106" b="5651"/>
          <a:stretch/>
        </p:blipFill>
        <p:spPr>
          <a:xfrm>
            <a:off x="170045" y="3429000"/>
            <a:ext cx="5337248" cy="3429000"/>
          </a:xfrm>
          <a:prstGeom prst="rect">
            <a:avLst/>
          </a:prstGeom>
        </p:spPr>
      </p:pic>
    </p:spTree>
    <p:extLst>
      <p:ext uri="{BB962C8B-B14F-4D97-AF65-F5344CB8AC3E}">
        <p14:creationId xmlns:p14="http://schemas.microsoft.com/office/powerpoint/2010/main" val="26523540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248555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https://tonyamyo.trabzon.edu.tr/S/3633/sinav-programlari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https://carsibasimyo.trabzon.edu.tr/S/8918/sinavda-uyulmasi-gereken-kurallar</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tr-TR" sz="1600" dirty="0">
                <a:solidFill>
                  <a:prstClr val="black"/>
                </a:solidFill>
                <a:latin typeface="Calibri" panose="020F0502020204030204"/>
                <a:hlinkClick r:id="rId7"/>
              </a:rPr>
              <a:t>https://besikduzumyo.trabzon.edu.tr/S/4432/sinav-kurallari</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38694389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402766" y="1842607"/>
            <a:ext cx="11127850" cy="6947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 Danışmanlıkları, öğrencinin akademik yolculuğunu izlemek, yönlendirmek ve desteklemek üzere yürütülecek faaliyetlerin uygulama öncesinde tasarlanmasını sağlayan temel bir PLANLAMA mekanizmasıdır.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 Öğrenci Danışmanlıkları</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3" name="Metin kutusu 2">
            <a:extLst>
              <a:ext uri="{FF2B5EF4-FFF2-40B4-BE49-F238E27FC236}">
                <a16:creationId xmlns:a16="http://schemas.microsoft.com/office/drawing/2014/main" id="{B96E9333-CF4D-3F0A-A594-4D7C881524A0}"/>
              </a:ext>
            </a:extLst>
          </p:cNvPr>
          <p:cNvSpPr txBox="1"/>
          <p:nvPr/>
        </p:nvSpPr>
        <p:spPr>
          <a:xfrm>
            <a:off x="304957" y="3047388"/>
            <a:ext cx="5536216" cy="1664238"/>
          </a:xfrm>
          <a:prstGeom prst="rect">
            <a:avLst/>
          </a:prstGeom>
          <a:noFill/>
        </p:spPr>
        <p:txBody>
          <a:bodyPr wrap="square">
            <a:spAutoFit/>
          </a:bodyPr>
          <a:lstStyle/>
          <a:p>
            <a:pPr marL="342900" indent="-342900">
              <a:lnSpc>
                <a:spcPct val="150000"/>
              </a:lnSpc>
              <a:buFont typeface="+mj-lt"/>
              <a:buAutoNum type="arabicPeriod"/>
            </a:pPr>
            <a:r>
              <a:rPr lang="tr-TR" sz="1400" b="1" kern="100" dirty="0">
                <a:solidFill>
                  <a:srgbClr val="FF0000"/>
                </a:solidFill>
                <a:effectLst/>
                <a:latin typeface="Tahoma" panose="020B0604030504040204" pitchFamily="34" charset="0"/>
                <a:ea typeface="Tahoma" panose="020B0604030504040204" pitchFamily="34" charset="0"/>
                <a:cs typeface="Tahoma" panose="020B0604030504040204" pitchFamily="34" charset="0"/>
              </a:rPr>
              <a:t>Akademik Danışman Öğrenci Bireysel Görüşme Formu</a:t>
            </a:r>
          </a:p>
          <a:p>
            <a:pPr marL="342900" indent="-342900">
              <a:lnSpc>
                <a:spcPct val="150000"/>
              </a:lnSpc>
              <a:buFont typeface="+mj-lt"/>
              <a:buAutoNum type="arabicPeriod"/>
            </a:pPr>
            <a:r>
              <a:rPr lang="tr-TR" sz="1400" b="1" kern="100" dirty="0">
                <a:solidFill>
                  <a:srgbClr val="FF0000"/>
                </a:solidFill>
                <a:effectLst/>
                <a:latin typeface="Tahoma" panose="020B0604030504040204" pitchFamily="34" charset="0"/>
                <a:ea typeface="Tahoma" panose="020B0604030504040204" pitchFamily="34" charset="0"/>
                <a:cs typeface="Tahoma" panose="020B0604030504040204" pitchFamily="34" charset="0"/>
              </a:rPr>
              <a:t>Akademik Danışman Öğrenci Grubu Görüşme Formu</a:t>
            </a:r>
          </a:p>
          <a:p>
            <a:pPr marL="342900" indent="-342900">
              <a:lnSpc>
                <a:spcPct val="150000"/>
              </a:lnSpc>
              <a:buFont typeface="+mj-lt"/>
              <a:buAutoNum type="arabicPeriod"/>
            </a:pPr>
            <a:r>
              <a:rPr lang="tr-TR" sz="1400" b="1" kern="100" dirty="0">
                <a:solidFill>
                  <a:srgbClr val="FF0000"/>
                </a:solidFill>
                <a:effectLst/>
                <a:latin typeface="Tahoma" panose="020B0604030504040204" pitchFamily="34" charset="0"/>
                <a:ea typeface="Tahoma" panose="020B0604030504040204" pitchFamily="34" charset="0"/>
                <a:cs typeface="Tahoma" panose="020B0604030504040204" pitchFamily="34" charset="0"/>
              </a:rPr>
              <a:t>Öğrenci Akademik Gelişim Takip Formu </a:t>
            </a:r>
          </a:p>
          <a:p>
            <a:pPr marL="342900" indent="-342900">
              <a:lnSpc>
                <a:spcPct val="150000"/>
              </a:lnSpc>
              <a:buFont typeface="+mj-lt"/>
              <a:buAutoNum type="arabicPeriod"/>
            </a:pPr>
            <a:r>
              <a:rPr lang="tr-TR" sz="1400" b="1" kern="100" dirty="0">
                <a:solidFill>
                  <a:srgbClr val="FF0000"/>
                </a:solidFill>
                <a:effectLst/>
                <a:latin typeface="Tahoma" panose="020B0604030504040204" pitchFamily="34" charset="0"/>
                <a:ea typeface="Tahoma" panose="020B0604030504040204" pitchFamily="34" charset="0"/>
                <a:cs typeface="Tahoma" panose="020B0604030504040204" pitchFamily="34" charset="0"/>
              </a:rPr>
              <a:t>Öğrenci Danışmanlık Süreci İzlem Formu </a:t>
            </a:r>
          </a:p>
          <a:p>
            <a:pPr marL="342900" indent="-342900">
              <a:lnSpc>
                <a:spcPct val="150000"/>
              </a:lnSpc>
              <a:spcAft>
                <a:spcPts val="800"/>
              </a:spcAft>
              <a:buFont typeface="+mj-lt"/>
              <a:buAutoNum type="arabicPeriod"/>
            </a:pPr>
            <a:r>
              <a:rPr lang="tr-TR" sz="1400" b="1" kern="100" dirty="0">
                <a:solidFill>
                  <a:srgbClr val="FF0000"/>
                </a:solidFill>
                <a:effectLst/>
                <a:latin typeface="Tahoma" panose="020B0604030504040204" pitchFamily="34" charset="0"/>
                <a:ea typeface="Tahoma" panose="020B0604030504040204" pitchFamily="34" charset="0"/>
                <a:cs typeface="Tahoma" panose="020B0604030504040204" pitchFamily="34" charset="0"/>
              </a:rPr>
              <a:t>Akademik Danışmanlık Standartları</a:t>
            </a:r>
          </a:p>
        </p:txBody>
      </p:sp>
      <p:pic>
        <p:nvPicPr>
          <p:cNvPr id="8" name="Resim 7" descr="metin, ekran görüntüsü, sayı, numara, yazı tipi içeren bir resim&#10;&#10;Açıklama otomatik olarak oluşturuldu">
            <a:extLst>
              <a:ext uri="{FF2B5EF4-FFF2-40B4-BE49-F238E27FC236}">
                <a16:creationId xmlns:a16="http://schemas.microsoft.com/office/drawing/2014/main" id="{A8A41420-E2AB-E8BC-BAA5-B3DE0245D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828" y="2349188"/>
            <a:ext cx="5671127" cy="3942928"/>
          </a:xfrm>
          <a:prstGeom prst="rect">
            <a:avLst/>
          </a:prstGeom>
        </p:spPr>
      </p:pic>
    </p:spTree>
    <p:extLst>
      <p:ext uri="{BB962C8B-B14F-4D97-AF65-F5344CB8AC3E}">
        <p14:creationId xmlns:p14="http://schemas.microsoft.com/office/powerpoint/2010/main" val="20717957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paralel içeren bir resim&#10;&#10;Açıklama otomatik olarak oluşturuldu">
            <a:extLst>
              <a:ext uri="{FF2B5EF4-FFF2-40B4-BE49-F238E27FC236}">
                <a16:creationId xmlns:a16="http://schemas.microsoft.com/office/drawing/2014/main" id="{41C534E3-D13E-D87F-C1EA-68067FEA1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17" y="598170"/>
            <a:ext cx="4480560" cy="6271260"/>
          </a:xfrm>
          <a:prstGeom prst="rect">
            <a:avLst/>
          </a:prstGeom>
        </p:spPr>
      </p:pic>
      <p:pic>
        <p:nvPicPr>
          <p:cNvPr id="7" name="Resim 6" descr="metin, makbuz, ekran görüntüsü, paralel içeren bir resim&#10;&#10;Açıklama otomatik olarak oluşturuldu">
            <a:extLst>
              <a:ext uri="{FF2B5EF4-FFF2-40B4-BE49-F238E27FC236}">
                <a16:creationId xmlns:a16="http://schemas.microsoft.com/office/drawing/2014/main" id="{47307D11-7D19-E789-F222-C513D1F9A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8176" y="534506"/>
            <a:ext cx="4726532" cy="6271260"/>
          </a:xfrm>
          <a:prstGeom prst="rect">
            <a:avLst/>
          </a:prstGeom>
        </p:spPr>
      </p:pic>
      <p:pic>
        <p:nvPicPr>
          <p:cNvPr id="9" name="Resim 8" descr="metin, ekran görüntüsü, yazı tipi, sayı, numara içeren bir resim&#10;&#10;Açıklama otomatik olarak oluşturuldu">
            <a:extLst>
              <a:ext uri="{FF2B5EF4-FFF2-40B4-BE49-F238E27FC236}">
                <a16:creationId xmlns:a16="http://schemas.microsoft.com/office/drawing/2014/main" id="{FC4CC635-71AC-CAFD-DCF0-3F6FFCA02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375" y="2850731"/>
            <a:ext cx="4619625" cy="4018699"/>
          </a:xfrm>
          <a:prstGeom prst="rect">
            <a:avLst/>
          </a:prstGeom>
        </p:spPr>
      </p:pic>
    </p:spTree>
    <p:extLst>
      <p:ext uri="{BB962C8B-B14F-4D97-AF65-F5344CB8AC3E}">
        <p14:creationId xmlns:p14="http://schemas.microsoft.com/office/powerpoint/2010/main" val="541351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4" name="Resim 3">
            <a:extLst>
              <a:ext uri="{FF2B5EF4-FFF2-40B4-BE49-F238E27FC236}">
                <a16:creationId xmlns:a16="http://schemas.microsoft.com/office/drawing/2014/main" id="{F5AA4E4A-1AA8-5A44-1220-029BDDEA3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8910" y="609600"/>
            <a:ext cx="6983090" cy="3951969"/>
          </a:xfrm>
          <a:prstGeom prst="rect">
            <a:avLst/>
          </a:prstGeom>
        </p:spPr>
      </p:pic>
      <p:pic>
        <p:nvPicPr>
          <p:cNvPr id="10" name="Resim 9" descr="metin, ekran görüntüsü, yazı tipi, çizgi içeren bir resim&#10;&#10;Açıklama otomatik olarak oluşturuldu">
            <a:extLst>
              <a:ext uri="{FF2B5EF4-FFF2-40B4-BE49-F238E27FC236}">
                <a16:creationId xmlns:a16="http://schemas.microsoft.com/office/drawing/2014/main" id="{3029E513-25AD-1121-35D2-FA4B50F33B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540" y="4588015"/>
            <a:ext cx="9051749" cy="1783921"/>
          </a:xfrm>
          <a:prstGeom prst="rect">
            <a:avLst/>
          </a:prstGeom>
        </p:spPr>
      </p:pic>
      <p:pic>
        <p:nvPicPr>
          <p:cNvPr id="12" name="Resim 11" descr="metin, ekran görüntüsü, yazı tipi, çizgi içeren bir resim&#10;&#10;Açıklama otomatik olarak oluşturuldu">
            <a:extLst>
              <a:ext uri="{FF2B5EF4-FFF2-40B4-BE49-F238E27FC236}">
                <a16:creationId xmlns:a16="http://schemas.microsoft.com/office/drawing/2014/main" id="{7C6375A2-A790-93BE-CE12-C1B0A38519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763431"/>
            <a:ext cx="7850908" cy="1798138"/>
          </a:xfrm>
          <a:prstGeom prst="rect">
            <a:avLst/>
          </a:prstGeom>
        </p:spPr>
      </p:pic>
    </p:spTree>
    <p:extLst>
      <p:ext uri="{BB962C8B-B14F-4D97-AF65-F5344CB8AC3E}">
        <p14:creationId xmlns:p14="http://schemas.microsoft.com/office/powerpoint/2010/main" val="4151854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95962" y="2157517"/>
            <a:ext cx="5695046" cy="424956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Uygulanan öğrenci memnuniyet anketinden elde edilen verilerin analiz edilmesine yönelik olarak; analiz edilecek memnuniyet alanları, kullanılacak analiz yöntemi (tanımlayıcı istatistikler, karşılaştırmalar vb.), değerlendirme ölçütleri ve sorumlu birim kalite güvence sistemi kapsamında planlanmıştır.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Belirlenen yöntem doğrultusunda öğrenci memnuniyet anketi verileri analiz edilmiştir.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Yapılan analiz sonuçları üzerinden öğrencilerin memnuniyet düzeyleri, güçlü alanlar ve iyileştirmeye açık alanlar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Değerlendirme sonuçlarına göre iyileştirme gerektiren alanlar belirlenmiş ve sonuçların ilgili kurul ve birimlerle paylaşılmasına karar verilmiştir.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680469" y="870112"/>
            <a:ext cx="8831062" cy="491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Örnek PUKÖ Döngüleri (Memnuniyet Anketleri) 3-4</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0" name="Metin kutusu 19">
            <a:extLst>
              <a:ext uri="{FF2B5EF4-FFF2-40B4-BE49-F238E27FC236}">
                <a16:creationId xmlns:a16="http://schemas.microsoft.com/office/drawing/2014/main" id="{BE120659-0F4A-3970-5578-9A6CC2435DE1}"/>
              </a:ext>
            </a:extLst>
          </p:cNvPr>
          <p:cNvSpPr txBox="1"/>
          <p:nvPr/>
        </p:nvSpPr>
        <p:spPr>
          <a:xfrm>
            <a:off x="5925955" y="2157517"/>
            <a:ext cx="6096000" cy="39263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 memnuniyet anketi sonuçları doğrultusunda iyileştirme çalışmalarının planlanması amacıyla; iyileştirme gerektiren alanlar, sorumlu birimler, uygulanacak iyileştirme türleri ve izleme süreci kalite güvence sistemi kapsamında planlanmıştır.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Planlanan iyileştirme faaliyetleri ilgili birimler tarafından uygulanmıştır.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Uygulanan iyileştirme faaliyetlerinin öğrenci memnuniyeti üzerindeki etkisi, bir sonraki memnuniyet anketi sonuçları ve ilgili göstergeler üzerinden değerlendirilmiştir.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Değerlendirme sonuçlarına göre iyileştirme faaliyetlerinin sürdürülmesine, revize edilmesine veya yeni iyileştirme alanlarının belirlenmesine karar verilmiştir.</a:t>
            </a:r>
          </a:p>
        </p:txBody>
      </p:sp>
      <p:sp>
        <p:nvSpPr>
          <p:cNvPr id="3" name="Metin kutusu 2">
            <a:extLst>
              <a:ext uri="{FF2B5EF4-FFF2-40B4-BE49-F238E27FC236}">
                <a16:creationId xmlns:a16="http://schemas.microsoft.com/office/drawing/2014/main" id="{5FAD3DFE-D386-770D-273C-563B61E2AD37}"/>
              </a:ext>
            </a:extLst>
          </p:cNvPr>
          <p:cNvSpPr txBox="1"/>
          <p:nvPr/>
        </p:nvSpPr>
        <p:spPr>
          <a:xfrm>
            <a:off x="548353" y="1788185"/>
            <a:ext cx="4790263" cy="369332"/>
          </a:xfrm>
          <a:prstGeom prst="rect">
            <a:avLst/>
          </a:prstGeom>
          <a:noFill/>
        </p:spPr>
        <p:txBody>
          <a:bodyPr wrap="square">
            <a:spAutoFit/>
          </a:bodyPr>
          <a:lstStyle/>
          <a:p>
            <a:pPr algn="ctr"/>
            <a:r>
              <a:rPr lang="tr-TR" b="1" dirty="0">
                <a:solidFill>
                  <a:srgbClr val="00B0F0"/>
                </a:solidFill>
              </a:rPr>
              <a:t>Öğrenci Memnuniyet Anketi Sonuçlarının Analizi</a:t>
            </a:r>
          </a:p>
        </p:txBody>
      </p:sp>
      <p:sp>
        <p:nvSpPr>
          <p:cNvPr id="8" name="Metin kutusu 7">
            <a:extLst>
              <a:ext uri="{FF2B5EF4-FFF2-40B4-BE49-F238E27FC236}">
                <a16:creationId xmlns:a16="http://schemas.microsoft.com/office/drawing/2014/main" id="{2C57CD64-B09D-27AC-9C4A-430A53B84A3D}"/>
              </a:ext>
            </a:extLst>
          </p:cNvPr>
          <p:cNvSpPr txBox="1"/>
          <p:nvPr/>
        </p:nvSpPr>
        <p:spPr>
          <a:xfrm>
            <a:off x="7315199" y="1815772"/>
            <a:ext cx="3768437" cy="369332"/>
          </a:xfrm>
          <a:prstGeom prst="rect">
            <a:avLst/>
          </a:prstGeom>
          <a:noFill/>
        </p:spPr>
        <p:txBody>
          <a:bodyPr wrap="square">
            <a:spAutoFit/>
          </a:bodyPr>
          <a:lstStyle/>
          <a:p>
            <a:pPr algn="ctr"/>
            <a:r>
              <a:rPr lang="tr-TR" b="1" dirty="0">
                <a:solidFill>
                  <a:srgbClr val="00B0F0"/>
                </a:solidFill>
              </a:rPr>
              <a:t>Anket Sonuçlarına Dayalı İyileştirme</a:t>
            </a:r>
          </a:p>
        </p:txBody>
      </p:sp>
    </p:spTree>
    <p:extLst>
      <p:ext uri="{BB962C8B-B14F-4D97-AF65-F5344CB8AC3E}">
        <p14:creationId xmlns:p14="http://schemas.microsoft.com/office/powerpoint/2010/main" val="6199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186224"/>
            <a:ext cx="10596760" cy="248555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https://tonyamyo.trabzon.edu.tr/S/3651/ogrenci-danismanliklari</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https://tonyamyo.trabzon.edu.tr/Share/FCC1798319F21CBC6844CBAA3F341FA2</a:t>
            </a:r>
            <a:r>
              <a:rPr lang="tr-TR" sz="1600" dirty="0">
                <a:solidFill>
                  <a:prstClr val="black"/>
                </a:solidFill>
                <a:latin typeface="Calibri" panose="020F0502020204030204"/>
              </a:rPr>
              <a:t> (Öğrenci Danışmanlık Faaliyetleri)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https://carsibasimyo.trabzon.edu.tr/S/7271/akademik-danismanlik-programi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https://ilahiyat.trabzon.edu.tr/S/8871/danismanlik</a:t>
            </a:r>
            <a:r>
              <a:rPr lang="tr-TR" sz="1600" dirty="0">
                <a:solidFill>
                  <a:prstClr val="black"/>
                </a:solidFill>
                <a:latin typeface="Calibri" panose="020F0502020204030204"/>
              </a:rPr>
              <a:t> </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9629433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66255" y="1815772"/>
            <a:ext cx="5218545" cy="134107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 değişim programları kapsamında koordinatörlük yapısı, başvuru koşulları, seçim kriterleri, ders tanıma ilkeleri ve takip mekanizmaları önceden tanımlanarak PLANLAMA aşaması kurulmuştur. </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21. Öğrenci Değişim Programları (Koordinatörlükler)</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7F2BD2C6-021E-9EF2-C1C5-AD4DECF0C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753" y="2073655"/>
            <a:ext cx="6460697" cy="3943002"/>
          </a:xfrm>
          <a:prstGeom prst="rect">
            <a:avLst/>
          </a:prstGeom>
        </p:spPr>
      </p:pic>
      <p:pic>
        <p:nvPicPr>
          <p:cNvPr id="7" name="Resim 6" descr="iç mekan, duvar, ofis binası, adam, insan içeren bir resim&#10;&#10;Açıklama otomatik olarak oluşturuldu">
            <a:extLst>
              <a:ext uri="{FF2B5EF4-FFF2-40B4-BE49-F238E27FC236}">
                <a16:creationId xmlns:a16="http://schemas.microsoft.com/office/drawing/2014/main" id="{E7221E24-0981-7CA3-446E-204404C1DA77}"/>
              </a:ext>
            </a:extLst>
          </p:cNvPr>
          <p:cNvPicPr>
            <a:picLocks noChangeAspect="1"/>
          </p:cNvPicPr>
          <p:nvPr/>
        </p:nvPicPr>
        <p:blipFill rotWithShape="1">
          <a:blip r:embed="rId6">
            <a:extLst>
              <a:ext uri="{28A0092B-C50C-407E-A947-70E740481C1C}">
                <a14:useLocalDpi xmlns:a14="http://schemas.microsoft.com/office/drawing/2010/main" val="0"/>
              </a:ext>
            </a:extLst>
          </a:blip>
          <a:srcRect l="6491" t="62043" r="5878" b="-462"/>
          <a:stretch/>
        </p:blipFill>
        <p:spPr>
          <a:xfrm>
            <a:off x="0" y="5588520"/>
            <a:ext cx="3860800" cy="1269480"/>
          </a:xfrm>
          <a:prstGeom prst="rect">
            <a:avLst/>
          </a:prstGeom>
        </p:spPr>
      </p:pic>
      <p:pic>
        <p:nvPicPr>
          <p:cNvPr id="9" name="Resim 8" descr="iç mekan, giyim, mobilya, kişi, şahıs içeren bir resim&#10;&#10;Açıklama otomatik olarak oluşturuldu">
            <a:extLst>
              <a:ext uri="{FF2B5EF4-FFF2-40B4-BE49-F238E27FC236}">
                <a16:creationId xmlns:a16="http://schemas.microsoft.com/office/drawing/2014/main" id="{1EF1EC8B-434D-3274-F0F7-7FD1388CA752}"/>
              </a:ext>
            </a:extLst>
          </p:cNvPr>
          <p:cNvPicPr>
            <a:picLocks noChangeAspect="1"/>
          </p:cNvPicPr>
          <p:nvPr/>
        </p:nvPicPr>
        <p:blipFill rotWithShape="1">
          <a:blip r:embed="rId7">
            <a:extLst>
              <a:ext uri="{28A0092B-C50C-407E-A947-70E740481C1C}">
                <a14:useLocalDpi xmlns:a14="http://schemas.microsoft.com/office/drawing/2010/main" val="0"/>
              </a:ext>
            </a:extLst>
          </a:blip>
          <a:srcRect t="28369" r="1581" b="14136"/>
          <a:stretch/>
        </p:blipFill>
        <p:spPr>
          <a:xfrm>
            <a:off x="0" y="3978987"/>
            <a:ext cx="3860800" cy="1609533"/>
          </a:xfrm>
          <a:prstGeom prst="rect">
            <a:avLst/>
          </a:prstGeom>
        </p:spPr>
      </p:pic>
      <p:pic>
        <p:nvPicPr>
          <p:cNvPr id="11" name="Resim 10" descr="giyim, kişi, şahıs, iç mekan, adam, insan içeren bir resim&#10;&#10;Açıklama otomatik olarak oluşturuldu">
            <a:extLst>
              <a:ext uri="{FF2B5EF4-FFF2-40B4-BE49-F238E27FC236}">
                <a16:creationId xmlns:a16="http://schemas.microsoft.com/office/drawing/2014/main" id="{09A358AE-683C-E95E-BAFF-611C4844F725}"/>
              </a:ext>
            </a:extLst>
          </p:cNvPr>
          <p:cNvPicPr>
            <a:picLocks noChangeAspect="1"/>
          </p:cNvPicPr>
          <p:nvPr/>
        </p:nvPicPr>
        <p:blipFill rotWithShape="1">
          <a:blip r:embed="rId8">
            <a:extLst>
              <a:ext uri="{28A0092B-C50C-407E-A947-70E740481C1C}">
                <a14:useLocalDpi xmlns:a14="http://schemas.microsoft.com/office/drawing/2010/main" val="0"/>
              </a:ext>
            </a:extLst>
          </a:blip>
          <a:srcRect t="42505"/>
          <a:stretch/>
        </p:blipFill>
        <p:spPr>
          <a:xfrm>
            <a:off x="2848899" y="3070920"/>
            <a:ext cx="2541708" cy="1948471"/>
          </a:xfrm>
          <a:prstGeom prst="rect">
            <a:avLst/>
          </a:prstGeom>
        </p:spPr>
      </p:pic>
    </p:spTree>
    <p:extLst>
      <p:ext uri="{BB962C8B-B14F-4D97-AF65-F5344CB8AC3E}">
        <p14:creationId xmlns:p14="http://schemas.microsoft.com/office/powerpoint/2010/main" val="26987661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içeren bir resim&#10;&#10;Açıklama otomatik olarak oluşturuldu">
            <a:extLst>
              <a:ext uri="{FF2B5EF4-FFF2-40B4-BE49-F238E27FC236}">
                <a16:creationId xmlns:a16="http://schemas.microsoft.com/office/drawing/2014/main" id="{39FD730A-9349-6258-3892-0EC31727C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578" y="1586466"/>
            <a:ext cx="5362024" cy="3990975"/>
          </a:xfrm>
          <a:prstGeom prst="rect">
            <a:avLst/>
          </a:prstGeom>
        </p:spPr>
      </p:pic>
      <p:pic>
        <p:nvPicPr>
          <p:cNvPr id="7" name="Resim 6" descr="metin, ekran görüntüsü, diyagram, öykü gelişim çizgisi; kumpas; grafiğini çıkarma içeren bir resim&#10;&#10;Açıklama otomatik olarak oluşturuldu">
            <a:extLst>
              <a:ext uri="{FF2B5EF4-FFF2-40B4-BE49-F238E27FC236}">
                <a16:creationId xmlns:a16="http://schemas.microsoft.com/office/drawing/2014/main" id="{DB4A6FAB-4672-E987-77CB-4CFA44281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374" y="2788920"/>
            <a:ext cx="4804626" cy="4069080"/>
          </a:xfrm>
          <a:prstGeom prst="rect">
            <a:avLst/>
          </a:prstGeom>
        </p:spPr>
      </p:pic>
      <p:pic>
        <p:nvPicPr>
          <p:cNvPr id="9" name="Resim 8" descr="metin, ekran görüntüsü, yazı tipi, mektup, harf içeren bir resim&#10;&#10;Açıklama otomatik olarak oluşturuldu">
            <a:extLst>
              <a:ext uri="{FF2B5EF4-FFF2-40B4-BE49-F238E27FC236}">
                <a16:creationId xmlns:a16="http://schemas.microsoft.com/office/drawing/2014/main" id="{BD68B854-F9F6-F56A-1C4D-940984E38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586466"/>
            <a:ext cx="4411578" cy="3685068"/>
          </a:xfrm>
          <a:prstGeom prst="rect">
            <a:avLst/>
          </a:prstGeom>
        </p:spPr>
      </p:pic>
    </p:spTree>
    <p:extLst>
      <p:ext uri="{BB962C8B-B14F-4D97-AF65-F5344CB8AC3E}">
        <p14:creationId xmlns:p14="http://schemas.microsoft.com/office/powerpoint/2010/main" val="14895332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664269" y="2556677"/>
            <a:ext cx="11224335" cy="248555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https://tonyamyo.trabzon.edu.tr/S/7977/komisyonlar-kurullar</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(Kültürel, Sosyal ve Sportif Etkinlikler Komisyonu</a:t>
            </a:r>
            <a:r>
              <a:rPr lang="tr-TR" sz="1600" dirty="0">
                <a:solidFill>
                  <a:prstClr val="black"/>
                </a:solidFill>
                <a:latin typeface="Calibri" panose="020F0502020204030204"/>
              </a:rPr>
              <a:t> Anketler bölümünde)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https://besikduzumyo.trabzon.edu.tr/Haber/5642/degisim-programlari-bilgilendirme-toplantisi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https://tonyamyo.trabzon.edu.tr/Haber/5545/meslek-yuksekokulumuzda-degisim-programlari-bilgilendirme-egitimleri-tamamlandi</a:t>
            </a:r>
            <a:r>
              <a:rPr lang="tr-TR" sz="1600" dirty="0">
                <a:solidFill>
                  <a:prstClr val="black"/>
                </a:solidFill>
                <a:latin typeface="Calibri" panose="020F0502020204030204"/>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https://ilahiyat.trabzon.edu.tr/Haber/5755/fakultemizde-uluslararasilasma-ve-degisim-programlari-toplantisi-gerceklestirildi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6533189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91035" y="2665453"/>
            <a:ext cx="5415210" cy="2956900"/>
          </a:xfrm>
          <a:prstGeom prst="rect">
            <a:avLst/>
          </a:prstGeom>
          <a:noFill/>
        </p:spPr>
        <p:txBody>
          <a:bodyPr wrap="square">
            <a:spAutoFit/>
          </a:bodyPr>
          <a:lstStyle/>
          <a:p>
            <a:pPr>
              <a:lnSpc>
                <a:spcPct val="150000"/>
              </a:lnSpc>
            </a:pPr>
            <a:r>
              <a:rPr lang="tr-TR" sz="1400" dirty="0">
                <a:latin typeface="Tahoma" panose="020B0604030504040204" pitchFamily="34" charset="0"/>
                <a:ea typeface="Tahoma" panose="020B0604030504040204" pitchFamily="34" charset="0"/>
                <a:cs typeface="Tahoma" panose="020B0604030504040204" pitchFamily="34" charset="0"/>
              </a:rPr>
              <a:t>PLANLAMA aşamasında:</a:t>
            </a: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Kulüp amaç ve misyonu</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Kuruluş koşulları</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Üyelik kriterleri</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Danışman öğretim elemanı görevleri</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Yıllık faaliyet ve etkinlik planı</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Kaynak ve bütçe planlaması</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Etkinlik raporlama ve arşiv süreci</a:t>
            </a:r>
            <a:endParaRPr lang="tr-TR" sz="1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tr-TR" sz="1400" b="1" dirty="0">
                <a:latin typeface="Tahoma" panose="020B0604030504040204" pitchFamily="34" charset="0"/>
                <a:ea typeface="Tahoma" panose="020B0604030504040204" pitchFamily="34" charset="0"/>
                <a:cs typeface="Tahoma" panose="020B0604030504040204" pitchFamily="34" charset="0"/>
              </a:rPr>
              <a:t>Değerlendirme/takip ölçütleri</a:t>
            </a:r>
            <a:r>
              <a:rPr lang="tr-TR" sz="1400" dirty="0">
                <a:latin typeface="Tahoma" panose="020B0604030504040204" pitchFamily="34" charset="0"/>
                <a:ea typeface="Tahoma" panose="020B0604030504040204" pitchFamily="34" charset="0"/>
                <a:cs typeface="Tahoma" panose="020B0604030504040204" pitchFamily="34" charset="0"/>
              </a:rPr>
              <a:t> (katılım, geri bildirim vb.)</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a:t>
            </a:r>
            <a:r>
              <a:rPr lang="tr-TR" sz="20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Öğrenci Kulüpleri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344726BE-E11F-8BE7-11A7-D0CA76CAA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255" y="2376650"/>
            <a:ext cx="6415710" cy="3289976"/>
          </a:xfrm>
          <a:prstGeom prst="rect">
            <a:avLst/>
          </a:prstGeom>
        </p:spPr>
      </p:pic>
      <p:sp>
        <p:nvSpPr>
          <p:cNvPr id="8" name="Metin kutusu 7">
            <a:extLst>
              <a:ext uri="{FF2B5EF4-FFF2-40B4-BE49-F238E27FC236}">
                <a16:creationId xmlns:a16="http://schemas.microsoft.com/office/drawing/2014/main" id="{460931AE-BB7F-6B7A-D58B-14838869DF82}"/>
              </a:ext>
            </a:extLst>
          </p:cNvPr>
          <p:cNvSpPr txBox="1"/>
          <p:nvPr/>
        </p:nvSpPr>
        <p:spPr>
          <a:xfrm>
            <a:off x="191035" y="1845122"/>
            <a:ext cx="11809930" cy="307777"/>
          </a:xfrm>
          <a:prstGeom prst="rect">
            <a:avLst/>
          </a:prstGeom>
          <a:noFill/>
        </p:spPr>
        <p:txBody>
          <a:bodyPr wrap="square">
            <a:spAutoFit/>
          </a:bodyPr>
          <a:lstStyle/>
          <a:p>
            <a:pPr algn="ctr"/>
            <a:r>
              <a:rPr lang="tr-TR" sz="1400" dirty="0">
                <a:latin typeface="Tahoma" panose="020B0604030504040204" pitchFamily="34" charset="0"/>
                <a:ea typeface="Tahoma" panose="020B0604030504040204" pitchFamily="34" charset="0"/>
                <a:cs typeface="Tahoma" panose="020B0604030504040204" pitchFamily="34" charset="0"/>
              </a:rPr>
              <a:t>Öğrenci Kulüpleri süreçleri; kuruluş, faaliyet planı ve standartlarla PLANLAMA aşamasında tanımlanan bir öğrenci merkezli kalite mekanizmasıdır.</a:t>
            </a:r>
          </a:p>
        </p:txBody>
      </p:sp>
    </p:spTree>
    <p:extLst>
      <p:ext uri="{BB962C8B-B14F-4D97-AF65-F5344CB8AC3E}">
        <p14:creationId xmlns:p14="http://schemas.microsoft.com/office/powerpoint/2010/main" val="1192526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FC91F746-207C-DA5D-D02D-22457AEE5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1478"/>
            <a:ext cx="7036020" cy="5116522"/>
          </a:xfrm>
          <a:prstGeom prst="rect">
            <a:avLst/>
          </a:prstGeom>
        </p:spPr>
      </p:pic>
      <p:pic>
        <p:nvPicPr>
          <p:cNvPr id="7" name="Resim 6" descr="metin, ekran görüntüsü, web sitesi, çevrimiçi reklamcılık içeren bir resim&#10;&#10;Açıklama otomatik olarak oluşturuldu">
            <a:extLst>
              <a:ext uri="{FF2B5EF4-FFF2-40B4-BE49-F238E27FC236}">
                <a16:creationId xmlns:a16="http://schemas.microsoft.com/office/drawing/2014/main" id="{625DC96F-056F-FA5E-DDC1-E5F5CEAAB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020" y="1741478"/>
            <a:ext cx="5155980" cy="5116522"/>
          </a:xfrm>
          <a:prstGeom prst="rect">
            <a:avLst/>
          </a:prstGeom>
        </p:spPr>
      </p:pic>
    </p:spTree>
    <p:extLst>
      <p:ext uri="{BB962C8B-B14F-4D97-AF65-F5344CB8AC3E}">
        <p14:creationId xmlns:p14="http://schemas.microsoft.com/office/powerpoint/2010/main" val="17476935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1" name="Metin kutusu 20">
            <a:extLst>
              <a:ext uri="{FF2B5EF4-FFF2-40B4-BE49-F238E27FC236}">
                <a16:creationId xmlns:a16="http://schemas.microsoft.com/office/drawing/2014/main" id="{3AB505B5-29D4-A94F-E6FA-92980D51AF88}"/>
              </a:ext>
            </a:extLst>
          </p:cNvPr>
          <p:cNvSpPr txBox="1"/>
          <p:nvPr/>
        </p:nvSpPr>
        <p:spPr>
          <a:xfrm>
            <a:off x="797620" y="2414824"/>
            <a:ext cx="10596760" cy="15006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https://besikduzumyo.trabzon.edu.tr/S/8889/ogrenci-kulubumuz</a:t>
            </a:r>
            <a:endPar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https://hukuk.trabzon.edu.tr/S/1324/ogrenci-kulupleri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https://hukuk.trabzon.edu.tr/S/6756/ogrenci-kulupleri-etkinlikleri</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Metin kutusu 2">
            <a:extLst>
              <a:ext uri="{FF2B5EF4-FFF2-40B4-BE49-F238E27FC236}">
                <a16:creationId xmlns:a16="http://schemas.microsoft.com/office/drawing/2014/main" id="{41A6E49D-B5E2-4A31-82C2-62346C9F419A}"/>
              </a:ext>
            </a:extLst>
          </p:cNvPr>
          <p:cNvSpPr txBox="1"/>
          <p:nvPr/>
        </p:nvSpPr>
        <p:spPr>
          <a:xfrm>
            <a:off x="0" y="94330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srgbClr val="00B050"/>
                </a:solidFill>
                <a:effectLst/>
                <a:uLnTx/>
                <a:uFillTx/>
                <a:latin typeface="Calibri" panose="020F0502020204030204"/>
                <a:ea typeface="+mn-ea"/>
                <a:cs typeface="+mn-cs"/>
              </a:rPr>
              <a:t>Kaynaklar</a:t>
            </a:r>
          </a:p>
        </p:txBody>
      </p:sp>
    </p:spTree>
    <p:extLst>
      <p:ext uri="{BB962C8B-B14F-4D97-AF65-F5344CB8AC3E}">
        <p14:creationId xmlns:p14="http://schemas.microsoft.com/office/powerpoint/2010/main" val="18568673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602332" y="1940696"/>
            <a:ext cx="10980068" cy="424956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Amaç: </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“Kalite Güvence Sistemi Takvimleri”, </a:t>
            </a:r>
            <a:r>
              <a:rPr kumimoji="0" lang="tr-TR"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kurumun eğitim-öğretim, araştırma-geliştirme, yönetim, toplumsal katkı ve kalite süreçlerinin yıl içinde zamanında, sistematik ve sürdürülebilir yürütülmesini sağlamak amacıyla hazırlanan planlama aracıdır</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Kalite faaliyetleri (anketler, toplantılar, raporlar) ne zaman yapılacağı, kimlerin katılacağı, hangi çıktının beklendiği gibi bilgiler takvimle birlikte yazılı hale gelir.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tr-TR" sz="14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Takvim; </a:t>
            </a:r>
            <a:r>
              <a:rPr kumimoji="0" lang="tr-TR" sz="1400" b="0"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kalite döngüsünün PUKÖ mantığında tekrarlanabilir şekilde planlanmasını sağlar</a:t>
            </a:r>
            <a:r>
              <a:rPr kumimoji="0" lang="tr-TR" sz="14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 takvim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UYGULA: işlemlerin yürütülmesi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KONTROL ET: çıktılar incelenir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ÖNLEM AL: iyileştirme planlanır ✔</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tr-T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Kalite Güvence Sistemi Takvimleri, birim içinde yürütülecek kalite faaliyetlerinin tümünü önceden tasarlanmış bir zaman planı içinde bir araya getirerek PLANLAMA aşamasını kurar. Bu, PUKÖ döngüsünün </a:t>
            </a:r>
            <a:r>
              <a:rPr kumimoji="0" lang="tr-TR"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planlanabilirliğini</a:t>
            </a:r>
            <a:r>
              <a:rPr kumimoji="0" lang="tr-T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sağlar ve YÖKAK ile akreditasyon ölçütleri çerçevesinde süreçlerin izlenebilir, sürdürülebilir ve sonuç odaklı olmasına katkı sağlar.</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602332" y="841343"/>
            <a:ext cx="8831062" cy="4912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23. Kalite Güvence Sistemi Takvimleri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Tree>
    <p:extLst>
      <p:ext uri="{BB962C8B-B14F-4D97-AF65-F5344CB8AC3E}">
        <p14:creationId xmlns:p14="http://schemas.microsoft.com/office/powerpoint/2010/main" val="2772378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sayı, numara, yazı tipi içeren bir resim&#10;&#10;Açıklama otomatik olarak oluşturuldu">
            <a:extLst>
              <a:ext uri="{FF2B5EF4-FFF2-40B4-BE49-F238E27FC236}">
                <a16:creationId xmlns:a16="http://schemas.microsoft.com/office/drawing/2014/main" id="{1D436FB0-67F9-A545-8E66-7D85155AB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150" y="1815772"/>
            <a:ext cx="6934200" cy="4434464"/>
          </a:xfrm>
          <a:prstGeom prst="rect">
            <a:avLst/>
          </a:prstGeom>
        </p:spPr>
      </p:pic>
      <p:sp>
        <p:nvSpPr>
          <p:cNvPr id="7" name="Metin kutusu 6">
            <a:extLst>
              <a:ext uri="{FF2B5EF4-FFF2-40B4-BE49-F238E27FC236}">
                <a16:creationId xmlns:a16="http://schemas.microsoft.com/office/drawing/2014/main" id="{F3860D69-A275-19B8-F551-486797EDA8A9}"/>
              </a:ext>
            </a:extLst>
          </p:cNvPr>
          <p:cNvSpPr txBox="1"/>
          <p:nvPr/>
        </p:nvSpPr>
        <p:spPr>
          <a:xfrm>
            <a:off x="247650" y="2872085"/>
            <a:ext cx="3829050" cy="1294009"/>
          </a:xfrm>
          <a:prstGeom prst="rect">
            <a:avLst/>
          </a:prstGeom>
          <a:noFill/>
        </p:spPr>
        <p:txBody>
          <a:bodyPr wrap="square">
            <a:spAutoFit/>
          </a:bodyPr>
          <a:lstStyle/>
          <a:p>
            <a:pPr algn="ctr">
              <a:lnSpc>
                <a:spcPct val="150000"/>
              </a:lnSpc>
            </a:pPr>
            <a:r>
              <a:rPr lang="tr-TR" b="1" dirty="0"/>
              <a:t>Kalite Güvence Sistemi Takvimleri:</a:t>
            </a:r>
            <a:endParaRPr lang="tr-TR" dirty="0"/>
          </a:p>
          <a:p>
            <a:pPr algn="ctr">
              <a:lnSpc>
                <a:spcPct val="150000"/>
              </a:lnSpc>
            </a:pPr>
            <a:r>
              <a:rPr lang="tr-TR" dirty="0"/>
              <a:t>❗ </a:t>
            </a:r>
            <a:r>
              <a:rPr lang="tr-TR" i="1" dirty="0"/>
              <a:t>“yardımcı doküman” değildir</a:t>
            </a:r>
            <a:endParaRPr lang="tr-TR" dirty="0"/>
          </a:p>
          <a:p>
            <a:pPr algn="ctr">
              <a:lnSpc>
                <a:spcPct val="150000"/>
              </a:lnSpc>
            </a:pPr>
            <a:r>
              <a:rPr lang="tr-TR" dirty="0"/>
              <a:t>✅ </a:t>
            </a:r>
            <a:r>
              <a:rPr lang="tr-TR" b="1" dirty="0"/>
              <a:t>doğrudan akreditasyon kanıtıdır</a:t>
            </a:r>
            <a:endParaRPr lang="tr-TR" dirty="0"/>
          </a:p>
        </p:txBody>
      </p:sp>
    </p:spTree>
    <p:extLst>
      <p:ext uri="{BB962C8B-B14F-4D97-AF65-F5344CB8AC3E}">
        <p14:creationId xmlns:p14="http://schemas.microsoft.com/office/powerpoint/2010/main" val="9201654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4D2C2C-2940-DF16-2188-FF7FEED6CDCC}"/>
              </a:ext>
            </a:extLst>
          </p:cNvPr>
          <p:cNvSpPr txBox="1"/>
          <p:nvPr/>
        </p:nvSpPr>
        <p:spPr>
          <a:xfrm>
            <a:off x="0" y="52234"/>
            <a:ext cx="12192000" cy="411459"/>
          </a:xfrm>
          <a:prstGeom prst="rect">
            <a:avLst/>
          </a:prstGeom>
          <a:solidFill>
            <a:schemeClr val="accent2"/>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İyi Uygulama Örnekleri</a:t>
            </a:r>
            <a:endPar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3" name="Resim 2" descr="metin, ekran görüntüsü, doküman, belge, sayı, numara içeren bir resim&#10;&#10;Açıklama otomatik olarak oluşturuldu">
            <a:extLst>
              <a:ext uri="{FF2B5EF4-FFF2-40B4-BE49-F238E27FC236}">
                <a16:creationId xmlns:a16="http://schemas.microsoft.com/office/drawing/2014/main" id="{3BE00CC3-B5AB-7EA0-D32E-C719EC656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61050"/>
            <a:ext cx="6096000" cy="5096950"/>
          </a:xfrm>
          <a:prstGeom prst="rect">
            <a:avLst/>
          </a:prstGeom>
        </p:spPr>
      </p:pic>
      <p:pic>
        <p:nvPicPr>
          <p:cNvPr id="7" name="Resim 6" descr="metin, ekran görüntüsü, sayı, numara, yazı tipi içeren bir resim&#10;&#10;Açıklama otomatik olarak oluşturuldu">
            <a:extLst>
              <a:ext uri="{FF2B5EF4-FFF2-40B4-BE49-F238E27FC236}">
                <a16:creationId xmlns:a16="http://schemas.microsoft.com/office/drawing/2014/main" id="{FFB95156-5CE7-D79C-5D1C-F43CD472F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761050"/>
            <a:ext cx="6096000" cy="5096950"/>
          </a:xfrm>
          <a:prstGeom prst="rect">
            <a:avLst/>
          </a:prstGeom>
        </p:spPr>
      </p:pic>
    </p:spTree>
    <p:extLst>
      <p:ext uri="{BB962C8B-B14F-4D97-AF65-F5344CB8AC3E}">
        <p14:creationId xmlns:p14="http://schemas.microsoft.com/office/powerpoint/2010/main" val="317705427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1693</TotalTime>
  <Words>6997</Words>
  <Application>Microsoft Office PowerPoint</Application>
  <PresentationFormat>Geniş ekran</PresentationFormat>
  <Paragraphs>819</Paragraphs>
  <Slides>145</Slides>
  <Notes>145</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145</vt:i4>
      </vt:variant>
    </vt:vector>
  </HeadingPairs>
  <TitlesOfParts>
    <vt:vector size="154" baseType="lpstr">
      <vt:lpstr>Aptos</vt:lpstr>
      <vt:lpstr>Arial</vt:lpstr>
      <vt:lpstr>Calibri</vt:lpstr>
      <vt:lpstr>Calibri Light</vt:lpstr>
      <vt:lpstr>Courier New</vt:lpstr>
      <vt:lpstr>Tahoma</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TRÜ</dc:creator>
  <cp:lastModifiedBy>BAYRAM DÜNDAR</cp:lastModifiedBy>
  <cp:revision>2</cp:revision>
  <dcterms:created xsi:type="dcterms:W3CDTF">2024-08-15T14:31:13Z</dcterms:created>
  <dcterms:modified xsi:type="dcterms:W3CDTF">2026-02-05T00:04:40Z</dcterms:modified>
</cp:coreProperties>
</file>