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9" r:id="rId2"/>
    <p:sldId id="551" r:id="rId3"/>
    <p:sldId id="552" r:id="rId4"/>
    <p:sldId id="553" r:id="rId5"/>
    <p:sldId id="554" r:id="rId6"/>
    <p:sldId id="555" r:id="rId7"/>
    <p:sldId id="350" r:id="rId8"/>
    <p:sldId id="427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26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980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2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8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15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58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8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8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68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20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58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6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Bilim İletişimi Ofisi Koordinatörlüğü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42E69-0B45-4D6A-BDA9-8F9042B0111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8811" y="4945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2025 Yılında Gerçekleştirdiğimiz Faaliyetler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68889-DDDD-45DC-9553-67B10B6C00B2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42E69-0B45-4D6A-BDA9-8F9042B0111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64" y="1820085"/>
            <a:ext cx="3372436" cy="42700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0" y="2440506"/>
            <a:ext cx="3899140" cy="29084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94" y="2440505"/>
            <a:ext cx="3948968" cy="2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8811" y="4945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2025 Yılında Gerçekleştirdiğimiz Faaliyetler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68889-DDDD-45DC-9553-67B10B6C00B2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42E69-0B45-4D6A-BDA9-8F9042B0111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33" y="1820085"/>
            <a:ext cx="3165978" cy="40716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0" y="2216982"/>
            <a:ext cx="4130615" cy="31313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9" y="2216981"/>
            <a:ext cx="4240724" cy="31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3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8811" y="4945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2025 Yılında Gerçekleştirdiğimiz Faaliyetler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19.01.2026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0" y="1932317"/>
            <a:ext cx="3554520" cy="41061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" y="2421935"/>
            <a:ext cx="4116364" cy="31269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74" y="2421935"/>
            <a:ext cx="4046852" cy="29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8811" y="4945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2025 Yılında Gerçekleştirdiğimiz Faaliyetler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19.01.2026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34" y="1889185"/>
            <a:ext cx="3054032" cy="39940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2277374"/>
            <a:ext cx="4373593" cy="30710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11" y="2277374"/>
            <a:ext cx="4258738" cy="29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6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8811" y="4945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2025 Yılında Gerçekleştirdiğimiz Faaliyetler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19.01.2026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99" y="1820085"/>
            <a:ext cx="3491329" cy="42700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" y="2373980"/>
            <a:ext cx="4282349" cy="316228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42" y="2373979"/>
            <a:ext cx="3776270" cy="31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19.01.2026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Geniş ekran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Teması</vt:lpstr>
      <vt:lpstr>PowerPoint Sunusu</vt:lpstr>
      <vt:lpstr>2025 Yılında Gerçekleştirdiğimiz Faaliyetler</vt:lpstr>
      <vt:lpstr>2025 Yılında Gerçekleştirdiğimiz Faaliyetler</vt:lpstr>
      <vt:lpstr>2025 Yılında Gerçekleştirdiğimiz Faaliyetler</vt:lpstr>
      <vt:lpstr>2025 Yılında Gerçekleştirdiğimiz Faaliyetler</vt:lpstr>
      <vt:lpstr>2025 Yılında Gerçekleştirdiğimiz Faaliyetler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Tuba Bazancir</dc:creator>
  <cp:lastModifiedBy>Tuba Bazancir</cp:lastModifiedBy>
  <cp:revision>3</cp:revision>
  <dcterms:created xsi:type="dcterms:W3CDTF">2026-01-19T12:19:36Z</dcterms:created>
  <dcterms:modified xsi:type="dcterms:W3CDTF">2026-01-19T12:21:46Z</dcterms:modified>
</cp:coreProperties>
</file>