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49" r:id="rId2"/>
    <p:sldId id="551" r:id="rId3"/>
    <p:sldId id="552" r:id="rId4"/>
    <p:sldId id="553" r:id="rId5"/>
    <p:sldId id="554" r:id="rId6"/>
    <p:sldId id="555" r:id="rId7"/>
    <p:sldId id="350" r:id="rId8"/>
    <p:sldId id="42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26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980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246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88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152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583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984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805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68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201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58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63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Bilim İletişimi Ofisi Koordinatörlüğü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42E69-0B45-4D6A-BDA9-8F9042B0111B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95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468889-DDDD-45DC-9553-67B10B6C00B2}" type="datetime1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19.01.2026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42E69-0B45-4D6A-BDA9-8F9042B0111B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764" y="1820085"/>
            <a:ext cx="3372436" cy="42700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30" y="2440506"/>
            <a:ext cx="3899140" cy="290846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594" y="2440505"/>
            <a:ext cx="3948968" cy="290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1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468889-DDDD-45DC-9553-67B10B6C00B2}" type="datetime1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19.01.2026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42E69-0B45-4D6A-BDA9-8F9042B0111B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633" y="1820085"/>
            <a:ext cx="3165978" cy="407166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60" y="2216982"/>
            <a:ext cx="4130615" cy="313139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279" y="2216981"/>
            <a:ext cx="4240724" cy="313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3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460" y="1932317"/>
            <a:ext cx="3554520" cy="410617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" y="2421935"/>
            <a:ext cx="4116364" cy="312693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774" y="2421935"/>
            <a:ext cx="4046852" cy="29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72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034" y="1889185"/>
            <a:ext cx="3054032" cy="399403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6" y="2277374"/>
            <a:ext cx="4373593" cy="307100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111" y="2277374"/>
            <a:ext cx="4258738" cy="295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68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99" y="1820085"/>
            <a:ext cx="3491329" cy="42700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6" y="2373980"/>
            <a:ext cx="4282349" cy="316228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942" y="2373979"/>
            <a:ext cx="3776270" cy="316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82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1_Office Teması</vt:lpstr>
      <vt:lpstr>PowerPoint Sunusu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Tuba Bazancir</dc:creator>
  <cp:lastModifiedBy>Tuba Bazancir</cp:lastModifiedBy>
  <cp:revision>3</cp:revision>
  <dcterms:created xsi:type="dcterms:W3CDTF">2026-01-19T12:19:36Z</dcterms:created>
  <dcterms:modified xsi:type="dcterms:W3CDTF">2026-01-19T12:21:46Z</dcterms:modified>
</cp:coreProperties>
</file>